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22"/>
  </p:notesMasterIdLst>
  <p:sldIdLst>
    <p:sldId id="256" r:id="rId2"/>
    <p:sldId id="257" r:id="rId3"/>
    <p:sldId id="262" r:id="rId4"/>
    <p:sldId id="258" r:id="rId5"/>
    <p:sldId id="268" r:id="rId6"/>
    <p:sldId id="267" r:id="rId7"/>
    <p:sldId id="269" r:id="rId8"/>
    <p:sldId id="270" r:id="rId9"/>
    <p:sldId id="259" r:id="rId10"/>
    <p:sldId id="261" r:id="rId11"/>
    <p:sldId id="263" r:id="rId12"/>
    <p:sldId id="260" r:id="rId13"/>
    <p:sldId id="271" r:id="rId14"/>
    <p:sldId id="275" r:id="rId15"/>
    <p:sldId id="272" r:id="rId16"/>
    <p:sldId id="276" r:id="rId17"/>
    <p:sldId id="273" r:id="rId18"/>
    <p:sldId id="277" r:id="rId19"/>
    <p:sldId id="274" r:id="rId20"/>
    <p:sldId id="265" r:id="rId21"/>
  </p:sldIdLst>
  <p:sldSz cx="14630400" cy="8229600"/>
  <p:notesSz cx="8229600" cy="14630400"/>
  <p:embeddedFontLst>
    <p:embeddedFont>
      <p:font typeface="Brygada 1918" pitchFamily="2" charset="0"/>
      <p:regular r:id="rId23"/>
      <p:bold r:id="rId24"/>
      <p:italic r:id="rId25"/>
      <p:boldItalic r:id="rId26"/>
    </p:embeddedFont>
    <p:embeddedFont>
      <p:font typeface="Brygada 1918 Medium" pitchFamily="2" charset="0"/>
      <p:regular r:id="rId27"/>
      <p:italic r:id="rId28"/>
    </p:embeddedFont>
    <p:embeddedFont>
      <p:font typeface="Consolas" panose="020B0609020204030204" pitchFamily="49" charset="0"/>
      <p:regular r:id="rId29"/>
      <p:bold r:id="rId30"/>
      <p:italic r:id="rId31"/>
      <p:boldItalic r:id="rId32"/>
    </p:embeddedFont>
    <p:embeddedFont>
      <p:font typeface="Montserrat Medium" panose="00000600000000000000" pitchFamily="2" charset="0"/>
      <p:regular r:id="rId33"/>
      <p:italic r:id="rId3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784" userDrawn="1">
          <p15:clr>
            <a:srgbClr val="A4A3A4"/>
          </p15:clr>
        </p15:guide>
        <p15:guide id="2" pos="441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8163D"/>
    <a:srgbClr val="FFB393"/>
    <a:srgbClr val="5C243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3447" autoAdjust="0"/>
  </p:normalViewPr>
  <p:slideViewPr>
    <p:cSldViewPr snapToGrid="0" snapToObjects="1">
      <p:cViewPr>
        <p:scale>
          <a:sx n="50" d="100"/>
          <a:sy n="50" d="100"/>
        </p:scale>
        <p:origin x="876" y="24"/>
      </p:cViewPr>
      <p:guideLst>
        <p:guide orient="horz" pos="2784"/>
        <p:guide pos="441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21" Type="http://schemas.openxmlformats.org/officeDocument/2006/relationships/slide" Target="slides/slide20.xml"/><Relationship Id="rId34" Type="http://schemas.openxmlformats.org/officeDocument/2006/relationships/font" Target="fonts/font1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font" Target="fonts/font11.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09783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3050" y="1828800"/>
            <a:ext cx="8775700" cy="4937125"/>
          </a:xfrm>
          <a:prstGeom prst="rect">
            <a:avLst/>
          </a:prstGeom>
          <a:noFill/>
          <a:ln w="12700">
            <a:solidFill>
              <a:prstClr val="black"/>
            </a:solidFill>
          </a:ln>
        </p:spPr>
      </p:sp>
      <p:sp>
        <p:nvSpPr>
          <p:cNvPr id="3" name="Notes Placeholder 2"/>
          <p:cNvSpPr>
            <a:spLocks noGrp="1"/>
          </p:cNvSpPr>
          <p:nvPr>
            <p:ph type="body" idx="1"/>
          </p:nvPr>
        </p:nvSpPr>
        <p:spPr>
          <a:xfrm>
            <a:off x="822325" y="7040563"/>
            <a:ext cx="6584950" cy="5761037"/>
          </a:xfrm>
          <a:prstGeom prst="rect">
            <a:avLst/>
          </a:prstGeom>
        </p:spPr>
        <p:txBody>
          <a:bodyPr/>
          <a:lstStyle/>
          <a:p>
            <a:pPr>
              <a:lnSpc>
                <a:spcPts val="1425"/>
              </a:lnSpc>
            </a:pP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div</a:t>
            </a:r>
            <a:r>
              <a:rPr lang="en-US" b="0" dirty="0">
                <a:solidFill>
                  <a:srgbClr val="CCCCCC"/>
                </a:solidFill>
                <a:effectLst/>
                <a:latin typeface="Consolas" panose="020B0609020204030204" pitchFamily="49" charset="0"/>
              </a:rPr>
              <a:t> </a:t>
            </a:r>
            <a:r>
              <a:rPr lang="en-US" b="0" dirty="0">
                <a:solidFill>
                  <a:srgbClr val="9CDCFE"/>
                </a:solidFill>
                <a:effectLst/>
                <a:latin typeface="Consolas" panose="020B0609020204030204" pitchFamily="49" charset="0"/>
              </a:rPr>
              <a:t>class</a:t>
            </a:r>
            <a:r>
              <a:rPr lang="en-US" b="0" dirty="0">
                <a:solidFill>
                  <a:srgbClr val="CCCCCC"/>
                </a:solidFill>
                <a:effectLst/>
                <a:latin typeface="Consolas" panose="020B0609020204030204" pitchFamily="49" charset="0"/>
              </a:rPr>
              <a:t>=</a:t>
            </a:r>
            <a:r>
              <a:rPr lang="en-US" b="0" dirty="0">
                <a:solidFill>
                  <a:srgbClr val="CE9178"/>
                </a:solidFill>
                <a:effectLst/>
                <a:latin typeface="Consolas" panose="020B0609020204030204" pitchFamily="49" charset="0"/>
              </a:rPr>
              <a:t>"home-container"</a:t>
            </a:r>
            <a:r>
              <a:rPr lang="en-US" b="0" dirty="0">
                <a:solidFill>
                  <a:srgbClr val="808080"/>
                </a:solidFill>
                <a:effectLst/>
                <a:latin typeface="Consolas" panose="020B0609020204030204" pitchFamily="49" charset="0"/>
              </a:rPr>
              <a:t>&gt;</a:t>
            </a:r>
            <a:endParaRPr lang="en-US" b="0" dirty="0">
              <a:solidFill>
                <a:srgbClr val="CCCCCC"/>
              </a:solidFill>
              <a:effectLst/>
              <a:latin typeface="Consolas" panose="020B0609020204030204" pitchFamily="49" charset="0"/>
            </a:endParaRPr>
          </a:p>
          <a:p>
            <a:pPr>
              <a:lnSpc>
                <a:spcPts val="1425"/>
              </a:lnSpc>
            </a:pPr>
            <a:r>
              <a:rPr lang="en-US" b="0" dirty="0">
                <a:solidFill>
                  <a:srgbClr val="CCCCCC"/>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nav</a:t>
            </a:r>
            <a:r>
              <a:rPr lang="en-US" b="0" dirty="0">
                <a:solidFill>
                  <a:srgbClr val="808080"/>
                </a:solidFill>
                <a:effectLst/>
                <a:latin typeface="Consolas" panose="020B0609020204030204" pitchFamily="49" charset="0"/>
              </a:rPr>
              <a:t>&gt;</a:t>
            </a:r>
            <a:endParaRPr lang="en-US" b="0" dirty="0">
              <a:solidFill>
                <a:srgbClr val="CCCCCC"/>
              </a:solidFill>
              <a:effectLst/>
              <a:latin typeface="Consolas" panose="020B0609020204030204" pitchFamily="49" charset="0"/>
            </a:endParaRPr>
          </a:p>
          <a:p>
            <a:pPr>
              <a:lnSpc>
                <a:spcPts val="1425"/>
              </a:lnSpc>
            </a:pPr>
            <a:r>
              <a:rPr lang="en-US" b="0" dirty="0">
                <a:solidFill>
                  <a:srgbClr val="CCCCCC"/>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button</a:t>
            </a:r>
            <a:r>
              <a:rPr lang="en-US" b="0" dirty="0">
                <a:solidFill>
                  <a:srgbClr val="CCCCCC"/>
                </a:solidFill>
                <a:effectLst/>
                <a:latin typeface="Consolas" panose="020B0609020204030204" pitchFamily="49" charset="0"/>
              </a:rPr>
              <a:t> </a:t>
            </a:r>
            <a:r>
              <a:rPr lang="en-US" b="0" dirty="0">
                <a:solidFill>
                  <a:srgbClr val="9CDCFE"/>
                </a:solidFill>
                <a:effectLst/>
                <a:latin typeface="Consolas" panose="020B0609020204030204" pitchFamily="49" charset="0"/>
              </a:rPr>
              <a:t>(click)</a:t>
            </a:r>
            <a:r>
              <a:rPr lang="en-US" b="0" dirty="0">
                <a:solidFill>
                  <a:srgbClr val="CCCCCC"/>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a:solidFill>
                  <a:srgbClr val="DCDCAA"/>
                </a:solidFill>
                <a:effectLst/>
                <a:latin typeface="Consolas" panose="020B0609020204030204" pitchFamily="49" charset="0"/>
              </a:rPr>
              <a:t>redirect</a:t>
            </a:r>
            <a:r>
              <a:rPr lang="en-US" b="0" dirty="0">
                <a:solidFill>
                  <a:srgbClr val="CCCCCC"/>
                </a:solidFill>
                <a:effectLst/>
                <a:latin typeface="Consolas" panose="020B0609020204030204" pitchFamily="49" charset="0"/>
              </a:rPr>
              <a:t>(</a:t>
            </a:r>
            <a:r>
              <a:rPr lang="en-US" b="0" dirty="0">
                <a:solidFill>
                  <a:srgbClr val="CE9178"/>
                </a:solidFill>
                <a:effectLst/>
                <a:latin typeface="Consolas" panose="020B0609020204030204" pitchFamily="49" charset="0"/>
              </a:rPr>
              <a:t>'https://pokeapi.co'</a:t>
            </a:r>
            <a:r>
              <a:rPr lang="en-US" b="0" dirty="0">
                <a:solidFill>
                  <a:srgbClr val="CCCCCC"/>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r>
              <a:rPr lang="en-US" b="0" dirty="0">
                <a:solidFill>
                  <a:srgbClr val="CCCCCC"/>
                </a:solidFill>
                <a:effectLst/>
                <a:latin typeface="Consolas" panose="020B0609020204030204" pitchFamily="49" charset="0"/>
              </a:rPr>
              <a:t>API </a:t>
            </a:r>
            <a:r>
              <a:rPr lang="en-US" b="0" dirty="0" err="1">
                <a:solidFill>
                  <a:srgbClr val="CCCCCC"/>
                </a:solidFill>
                <a:effectLst/>
                <a:latin typeface="Consolas" panose="020B0609020204030204" pitchFamily="49" charset="0"/>
              </a:rPr>
              <a:t>Oficial</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button</a:t>
            </a:r>
            <a:r>
              <a:rPr lang="en-US" b="0" dirty="0">
                <a:solidFill>
                  <a:srgbClr val="808080"/>
                </a:solidFill>
                <a:effectLst/>
                <a:latin typeface="Consolas" panose="020B0609020204030204" pitchFamily="49" charset="0"/>
              </a:rPr>
              <a:t>&gt;</a:t>
            </a:r>
            <a:endParaRPr lang="en-US" b="0" dirty="0">
              <a:solidFill>
                <a:srgbClr val="CCCCCC"/>
              </a:solidFill>
              <a:effectLst/>
              <a:latin typeface="Consolas" panose="020B0609020204030204" pitchFamily="49" charset="0"/>
            </a:endParaRPr>
          </a:p>
          <a:p>
            <a:pPr>
              <a:lnSpc>
                <a:spcPts val="1425"/>
              </a:lnSpc>
            </a:pPr>
            <a:r>
              <a:rPr lang="en-US" b="0" dirty="0">
                <a:solidFill>
                  <a:srgbClr val="CCCCCC"/>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button</a:t>
            </a:r>
            <a:r>
              <a:rPr lang="en-US" b="0" dirty="0">
                <a:solidFill>
                  <a:srgbClr val="CCCCCC"/>
                </a:solidFill>
                <a:effectLst/>
                <a:latin typeface="Consolas" panose="020B0609020204030204" pitchFamily="49" charset="0"/>
              </a:rPr>
              <a:t> </a:t>
            </a:r>
            <a:r>
              <a:rPr lang="en-US" b="0" dirty="0">
                <a:solidFill>
                  <a:srgbClr val="9CDCFE"/>
                </a:solidFill>
                <a:effectLst/>
                <a:latin typeface="Consolas" panose="020B0609020204030204" pitchFamily="49" charset="0"/>
              </a:rPr>
              <a:t>(click)</a:t>
            </a:r>
            <a:r>
              <a:rPr lang="en-US" b="0" dirty="0">
                <a:solidFill>
                  <a:srgbClr val="CCCCCC"/>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a:solidFill>
                  <a:srgbClr val="DCDCAA"/>
                </a:solidFill>
                <a:effectLst/>
                <a:latin typeface="Consolas" panose="020B0609020204030204" pitchFamily="49" charset="0"/>
              </a:rPr>
              <a:t>redirect</a:t>
            </a:r>
            <a:r>
              <a:rPr lang="en-US" b="0" dirty="0">
                <a:solidFill>
                  <a:srgbClr val="CCCCCC"/>
                </a:solidFill>
                <a:effectLst/>
                <a:latin typeface="Consolas" panose="020B0609020204030204" pitchFamily="49" charset="0"/>
              </a:rPr>
              <a:t>(</a:t>
            </a:r>
            <a:r>
              <a:rPr lang="en-US" b="0" dirty="0">
                <a:solidFill>
                  <a:srgbClr val="CE9178"/>
                </a:solidFill>
                <a:effectLst/>
                <a:latin typeface="Consolas" panose="020B0609020204030204" pitchFamily="49" charset="0"/>
              </a:rPr>
              <a:t>'https://github.com/GabrielG1997'</a:t>
            </a:r>
            <a:r>
              <a:rPr lang="en-US" b="0" dirty="0">
                <a:solidFill>
                  <a:srgbClr val="CCCCCC"/>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r>
              <a:rPr lang="en-US" b="0" dirty="0">
                <a:solidFill>
                  <a:srgbClr val="CCCCCC"/>
                </a:solidFill>
                <a:effectLst/>
                <a:latin typeface="Consolas" panose="020B0609020204030204" pitchFamily="49" charset="0"/>
              </a:rPr>
              <a:t>GitHub</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button</a:t>
            </a:r>
            <a:r>
              <a:rPr lang="en-US" b="0" dirty="0">
                <a:solidFill>
                  <a:srgbClr val="808080"/>
                </a:solidFill>
                <a:effectLst/>
                <a:latin typeface="Consolas" panose="020B0609020204030204" pitchFamily="49" charset="0"/>
              </a:rPr>
              <a:t>&gt;</a:t>
            </a:r>
            <a:endParaRPr lang="en-US" b="0" dirty="0">
              <a:solidFill>
                <a:srgbClr val="CCCCCC"/>
              </a:solidFill>
              <a:effectLst/>
              <a:latin typeface="Consolas" panose="020B0609020204030204" pitchFamily="49" charset="0"/>
            </a:endParaRPr>
          </a:p>
          <a:p>
            <a:pPr>
              <a:lnSpc>
                <a:spcPts val="1425"/>
              </a:lnSpc>
            </a:pPr>
            <a:r>
              <a:rPr lang="en-US" b="0" dirty="0">
                <a:solidFill>
                  <a:srgbClr val="CCCCCC"/>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nav</a:t>
            </a:r>
            <a:r>
              <a:rPr lang="en-US" b="0" dirty="0">
                <a:solidFill>
                  <a:srgbClr val="808080"/>
                </a:solidFill>
                <a:effectLst/>
                <a:latin typeface="Consolas" panose="020B0609020204030204" pitchFamily="49" charset="0"/>
              </a:rPr>
              <a:t>&gt;</a:t>
            </a:r>
            <a:endParaRPr lang="en-US" b="0" dirty="0">
              <a:solidFill>
                <a:srgbClr val="CCCCCC"/>
              </a:solidFill>
              <a:effectLst/>
              <a:latin typeface="Consolas" panose="020B0609020204030204" pitchFamily="49" charset="0"/>
            </a:endParaRPr>
          </a:p>
          <a:p>
            <a:pPr>
              <a:lnSpc>
                <a:spcPts val="1425"/>
              </a:lnSpc>
            </a:pPr>
            <a:r>
              <a:rPr lang="en-US" b="0" dirty="0">
                <a:solidFill>
                  <a:srgbClr val="CCCCCC"/>
                </a:solidFill>
                <a:effectLst/>
                <a:latin typeface="Consolas" panose="020B0609020204030204" pitchFamily="49" charset="0"/>
              </a:rPr>
              <a:t>    </a:t>
            </a:r>
          </a:p>
          <a:p>
            <a:pPr>
              <a:lnSpc>
                <a:spcPts val="1425"/>
              </a:lnSpc>
            </a:pPr>
            <a:r>
              <a:rPr lang="en-US" b="0" dirty="0">
                <a:solidFill>
                  <a:srgbClr val="CCCCCC"/>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main</a:t>
            </a:r>
            <a:r>
              <a:rPr lang="en-US" b="0" dirty="0">
                <a:solidFill>
                  <a:srgbClr val="808080"/>
                </a:solidFill>
                <a:effectLst/>
                <a:latin typeface="Consolas" panose="020B0609020204030204" pitchFamily="49" charset="0"/>
              </a:rPr>
              <a:t>&gt;</a:t>
            </a:r>
            <a:endParaRPr lang="en-US" b="0" dirty="0">
              <a:solidFill>
                <a:srgbClr val="CCCCCC"/>
              </a:solidFill>
              <a:effectLst/>
              <a:latin typeface="Consolas" panose="020B0609020204030204" pitchFamily="49" charset="0"/>
            </a:endParaRPr>
          </a:p>
          <a:p>
            <a:pPr>
              <a:lnSpc>
                <a:spcPts val="1425"/>
              </a:lnSpc>
            </a:pPr>
            <a:r>
              <a:rPr lang="en-US" b="0" dirty="0">
                <a:solidFill>
                  <a:srgbClr val="CCCCCC"/>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h1</a:t>
            </a:r>
            <a:r>
              <a:rPr lang="en-US" b="0" dirty="0">
                <a:solidFill>
                  <a:srgbClr val="808080"/>
                </a:solidFill>
                <a:effectLst/>
                <a:latin typeface="Consolas" panose="020B0609020204030204" pitchFamily="49" charset="0"/>
              </a:rPr>
              <a:t>&gt;</a:t>
            </a:r>
            <a:r>
              <a:rPr lang="en-US" b="0" dirty="0">
                <a:solidFill>
                  <a:srgbClr val="CCCCCC"/>
                </a:solidFill>
                <a:effectLst/>
                <a:latin typeface="Consolas" panose="020B0609020204030204" pitchFamily="49" charset="0"/>
              </a:rPr>
              <a:t>Welcome to </a:t>
            </a:r>
            <a:r>
              <a:rPr lang="en-US" b="0" dirty="0" err="1">
                <a:solidFill>
                  <a:srgbClr val="CCCCCC"/>
                </a:solidFill>
                <a:effectLst/>
                <a:latin typeface="Consolas" panose="020B0609020204030204" pitchFamily="49" charset="0"/>
              </a:rPr>
              <a:t>Pokedex</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h1</a:t>
            </a:r>
            <a:r>
              <a:rPr lang="en-US" b="0" dirty="0">
                <a:solidFill>
                  <a:srgbClr val="808080"/>
                </a:solidFill>
                <a:effectLst/>
                <a:latin typeface="Consolas" panose="020B0609020204030204" pitchFamily="49" charset="0"/>
              </a:rPr>
              <a:t>&gt;</a:t>
            </a:r>
            <a:endParaRPr lang="en-US" b="0" dirty="0">
              <a:solidFill>
                <a:srgbClr val="CCCCCC"/>
              </a:solidFill>
              <a:effectLst/>
              <a:latin typeface="Consolas" panose="020B0609020204030204" pitchFamily="49" charset="0"/>
            </a:endParaRPr>
          </a:p>
          <a:p>
            <a:pPr>
              <a:lnSpc>
                <a:spcPts val="1425"/>
              </a:lnSpc>
            </a:pPr>
            <a:r>
              <a:rPr lang="en-US" b="0" dirty="0">
                <a:solidFill>
                  <a:srgbClr val="CCCCCC"/>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p</a:t>
            </a:r>
            <a:r>
              <a:rPr lang="en-US" b="0" dirty="0">
                <a:solidFill>
                  <a:srgbClr val="808080"/>
                </a:solidFill>
                <a:effectLst/>
                <a:latin typeface="Consolas" panose="020B0609020204030204" pitchFamily="49" charset="0"/>
              </a:rPr>
              <a:t>&gt;</a:t>
            </a:r>
            <a:r>
              <a:rPr lang="en-US" b="0" dirty="0">
                <a:solidFill>
                  <a:srgbClr val="CCCCCC"/>
                </a:solidFill>
                <a:effectLst/>
                <a:latin typeface="Consolas" panose="020B0609020204030204" pitchFamily="49" charset="0"/>
              </a:rPr>
              <a:t>This project was created in order to practice the knowledge about angular during a bootcamp provided by DIO about Generative IA with Copilot in partnership with CAIXA,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br</a:t>
            </a:r>
            <a:r>
              <a:rPr lang="en-US" b="0" dirty="0">
                <a:solidFill>
                  <a:srgbClr val="808080"/>
                </a:solidFill>
                <a:effectLst/>
                <a:latin typeface="Consolas" panose="020B0609020204030204" pitchFamily="49" charset="0"/>
              </a:rPr>
              <a:t>&gt;</a:t>
            </a:r>
            <a:r>
              <a:rPr lang="en-US" b="0" dirty="0">
                <a:solidFill>
                  <a:srgbClr val="CCCCCC"/>
                </a:solidFill>
                <a:effectLst/>
                <a:latin typeface="Consolas" panose="020B0609020204030204" pitchFamily="49" charset="0"/>
              </a:rPr>
              <a:t> One of the goals of this project was to create a simple e-book tutorial about how to recreate it (you'll find the tutorial in the resources folder of the </a:t>
            </a:r>
            <a:r>
              <a:rPr lang="en-US" b="0" dirty="0" err="1">
                <a:solidFill>
                  <a:srgbClr val="CCCCCC"/>
                </a:solidFill>
                <a:effectLst/>
                <a:latin typeface="Consolas" panose="020B0609020204030204" pitchFamily="49" charset="0"/>
              </a:rPr>
              <a:t>github</a:t>
            </a:r>
            <a:r>
              <a:rPr lang="en-US" b="0" dirty="0">
                <a:solidFill>
                  <a:srgbClr val="CCCCCC"/>
                </a:solidFill>
                <a:effectLst/>
                <a:latin typeface="Consolas" panose="020B0609020204030204" pitchFamily="49" charset="0"/>
              </a:rPr>
              <a:t> project)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p</a:t>
            </a:r>
            <a:r>
              <a:rPr lang="en-US" b="0" dirty="0">
                <a:solidFill>
                  <a:srgbClr val="808080"/>
                </a:solidFill>
                <a:effectLst/>
                <a:latin typeface="Consolas" panose="020B0609020204030204" pitchFamily="49" charset="0"/>
              </a:rPr>
              <a:t>&gt;</a:t>
            </a:r>
            <a:endParaRPr lang="en-US" b="0" dirty="0">
              <a:solidFill>
                <a:srgbClr val="CCCCCC"/>
              </a:solidFill>
              <a:effectLst/>
              <a:latin typeface="Consolas" panose="020B0609020204030204" pitchFamily="49" charset="0"/>
            </a:endParaRPr>
          </a:p>
          <a:p>
            <a:pPr>
              <a:lnSpc>
                <a:spcPts val="1425"/>
              </a:lnSpc>
            </a:pPr>
            <a:r>
              <a:rPr lang="en-US" b="0" dirty="0">
                <a:solidFill>
                  <a:srgbClr val="CCCCCC"/>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button</a:t>
            </a:r>
            <a:r>
              <a:rPr lang="en-US" b="0" dirty="0">
                <a:solidFill>
                  <a:srgbClr val="CCCCCC"/>
                </a:solidFill>
                <a:effectLst/>
                <a:latin typeface="Consolas" panose="020B0609020204030204" pitchFamily="49" charset="0"/>
              </a:rPr>
              <a:t> </a:t>
            </a:r>
            <a:r>
              <a:rPr lang="en-US" b="0" dirty="0">
                <a:solidFill>
                  <a:srgbClr val="9CDCFE"/>
                </a:solidFill>
                <a:effectLst/>
                <a:latin typeface="Consolas" panose="020B0609020204030204" pitchFamily="49" charset="0"/>
              </a:rPr>
              <a:t>(click)</a:t>
            </a:r>
            <a:r>
              <a:rPr lang="en-US" b="0" dirty="0">
                <a:solidFill>
                  <a:srgbClr val="CCCCCC"/>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DCDCAA"/>
                </a:solidFill>
                <a:effectLst/>
                <a:latin typeface="Consolas" panose="020B0609020204030204" pitchFamily="49" charset="0"/>
              </a:rPr>
              <a:t>goToSearch</a:t>
            </a:r>
            <a:r>
              <a:rPr lang="en-US" b="0" dirty="0">
                <a:solidFill>
                  <a:srgbClr val="CCCCCC"/>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r>
              <a:rPr lang="en-US" b="0" dirty="0" err="1">
                <a:solidFill>
                  <a:srgbClr val="CCCCCC"/>
                </a:solidFill>
                <a:effectLst/>
                <a:latin typeface="Consolas" panose="020B0609020204030204" pitchFamily="49" charset="0"/>
              </a:rPr>
              <a:t>Buscar</a:t>
            </a:r>
            <a:r>
              <a:rPr lang="en-US" b="0" dirty="0">
                <a:solidFill>
                  <a:srgbClr val="CCCCCC"/>
                </a:solidFill>
                <a:effectLst/>
                <a:latin typeface="Consolas" panose="020B0609020204030204" pitchFamily="49" charset="0"/>
              </a:rPr>
              <a:t> Pokémon</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button</a:t>
            </a:r>
            <a:r>
              <a:rPr lang="en-US" b="0" dirty="0">
                <a:solidFill>
                  <a:srgbClr val="808080"/>
                </a:solidFill>
                <a:effectLst/>
                <a:latin typeface="Consolas" panose="020B0609020204030204" pitchFamily="49" charset="0"/>
              </a:rPr>
              <a:t>&gt;</a:t>
            </a:r>
            <a:endParaRPr lang="en-US" b="0" dirty="0">
              <a:solidFill>
                <a:srgbClr val="CCCCCC"/>
              </a:solidFill>
              <a:effectLst/>
              <a:latin typeface="Consolas" panose="020B0609020204030204" pitchFamily="49" charset="0"/>
            </a:endParaRPr>
          </a:p>
          <a:p>
            <a:pPr>
              <a:lnSpc>
                <a:spcPts val="1425"/>
              </a:lnSpc>
            </a:pPr>
            <a:r>
              <a:rPr lang="en-US" b="0" dirty="0">
                <a:solidFill>
                  <a:srgbClr val="CCCCCC"/>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main</a:t>
            </a:r>
            <a:r>
              <a:rPr lang="en-US" b="0" dirty="0">
                <a:solidFill>
                  <a:srgbClr val="808080"/>
                </a:solidFill>
                <a:effectLst/>
                <a:latin typeface="Consolas" panose="020B0609020204030204" pitchFamily="49" charset="0"/>
              </a:rPr>
              <a:t>&gt;</a:t>
            </a:r>
            <a:endParaRPr lang="en-US" b="0" dirty="0">
              <a:solidFill>
                <a:srgbClr val="CCCCCC"/>
              </a:solidFill>
              <a:effectLst/>
              <a:latin typeface="Consolas" panose="020B0609020204030204" pitchFamily="49" charset="0"/>
            </a:endParaRPr>
          </a:p>
          <a:p>
            <a:pPr>
              <a:lnSpc>
                <a:spcPts val="1425"/>
              </a:lnSpc>
            </a:pP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div</a:t>
            </a:r>
            <a:r>
              <a:rPr lang="en-US" b="0" dirty="0">
                <a:solidFill>
                  <a:srgbClr val="808080"/>
                </a:solidFill>
                <a:effectLst/>
                <a:latin typeface="Consolas" panose="020B0609020204030204" pitchFamily="49" charset="0"/>
              </a:rPr>
              <a:t>&gt;</a:t>
            </a:r>
            <a:endParaRPr lang="en-US" b="0" dirty="0">
              <a:solidFill>
                <a:srgbClr val="CCCCCC"/>
              </a:solidFill>
              <a:effectLst/>
              <a:latin typeface="Consolas" panose="020B0609020204030204" pitchFamily="49" charset="0"/>
            </a:endParaRPr>
          </a:p>
          <a:p>
            <a:pPr>
              <a:lnSpc>
                <a:spcPts val="1425"/>
              </a:lnSpc>
            </a:pPr>
            <a:r>
              <a:rPr lang="en-US" b="0" dirty="0">
                <a:solidFill>
                  <a:srgbClr val="CCCCCC"/>
                </a:solidFill>
                <a:effectLst/>
                <a:latin typeface="Consolas" panose="020B0609020204030204" pitchFamily="49" charset="0"/>
              </a:rPr>
              <a:t>  </a:t>
            </a:r>
          </a:p>
          <a:p>
            <a:pPr>
              <a:lnSpc>
                <a:spcPts val="1425"/>
              </a:lnSpc>
            </a:pPr>
            <a:endParaRPr lang="en-US" b="0" dirty="0">
              <a:solidFill>
                <a:srgbClr val="CCCCCC"/>
              </a:solidFill>
              <a:effectLst/>
              <a:latin typeface="Consolas" panose="020B0609020204030204" pitchFamily="49" charset="0"/>
            </a:endParaRPr>
          </a:p>
          <a:p>
            <a:pPr>
              <a:lnSpc>
                <a:spcPts val="1425"/>
              </a:lnSpc>
            </a:pPr>
            <a:r>
              <a:rPr lang="en-US" b="0" dirty="0">
                <a:solidFill>
                  <a:srgbClr val="C586C0"/>
                </a:solidFill>
                <a:effectLst/>
                <a:latin typeface="Consolas" panose="020B0609020204030204" pitchFamily="49" charset="0"/>
              </a:rPr>
              <a:t>import</a:t>
            </a:r>
            <a:r>
              <a:rPr lang="en-US" b="0" dirty="0">
                <a:solidFill>
                  <a:srgbClr val="CCCCCC"/>
                </a:solidFill>
                <a:effectLst/>
                <a:latin typeface="Consolas" panose="020B0609020204030204" pitchFamily="49" charset="0"/>
              </a:rPr>
              <a:t> { </a:t>
            </a:r>
            <a:r>
              <a:rPr lang="en-US" b="0" dirty="0">
                <a:solidFill>
                  <a:srgbClr val="9CDCFE"/>
                </a:solidFill>
                <a:effectLst/>
                <a:latin typeface="Consolas" panose="020B0609020204030204" pitchFamily="49" charset="0"/>
              </a:rPr>
              <a:t>Component</a:t>
            </a:r>
            <a:r>
              <a:rPr lang="en-US" b="0" dirty="0">
                <a:solidFill>
                  <a:srgbClr val="CCCCCC"/>
                </a:solidFill>
                <a:effectLst/>
                <a:latin typeface="Consolas" panose="020B0609020204030204" pitchFamily="49" charset="0"/>
              </a:rPr>
              <a:t> } </a:t>
            </a:r>
            <a:r>
              <a:rPr lang="en-US" b="0" dirty="0">
                <a:solidFill>
                  <a:srgbClr val="C586C0"/>
                </a:solidFill>
                <a:effectLst/>
                <a:latin typeface="Consolas" panose="020B0609020204030204" pitchFamily="49" charset="0"/>
              </a:rPr>
              <a:t>from</a:t>
            </a:r>
            <a:r>
              <a:rPr lang="en-US" b="0" dirty="0">
                <a:solidFill>
                  <a:srgbClr val="CCCCCC"/>
                </a:solidFill>
                <a:effectLst/>
                <a:latin typeface="Consolas" panose="020B0609020204030204" pitchFamily="49" charset="0"/>
              </a:rPr>
              <a:t> </a:t>
            </a:r>
            <a:r>
              <a:rPr lang="en-US" b="0" dirty="0">
                <a:solidFill>
                  <a:srgbClr val="CE9178"/>
                </a:solidFill>
                <a:effectLst/>
                <a:latin typeface="Consolas" panose="020B0609020204030204" pitchFamily="49" charset="0"/>
              </a:rPr>
              <a:t>'@angular/core'</a:t>
            </a:r>
            <a:r>
              <a:rPr lang="en-US" b="0" dirty="0">
                <a:solidFill>
                  <a:srgbClr val="CCCCCC"/>
                </a:solidFill>
                <a:effectLst/>
                <a:latin typeface="Consolas" panose="020B0609020204030204" pitchFamily="49" charset="0"/>
              </a:rPr>
              <a:t>;</a:t>
            </a:r>
          </a:p>
          <a:p>
            <a:pPr>
              <a:lnSpc>
                <a:spcPts val="1425"/>
              </a:lnSpc>
            </a:pPr>
            <a:r>
              <a:rPr lang="en-US" b="0" dirty="0">
                <a:solidFill>
                  <a:srgbClr val="C586C0"/>
                </a:solidFill>
                <a:effectLst/>
                <a:latin typeface="Consolas" panose="020B0609020204030204" pitchFamily="49" charset="0"/>
              </a:rPr>
              <a:t>import</a:t>
            </a:r>
            <a:r>
              <a:rPr lang="en-US" b="0" dirty="0">
                <a:solidFill>
                  <a:srgbClr val="CCCCCC"/>
                </a:solidFill>
                <a:effectLst/>
                <a:latin typeface="Consolas" panose="020B0609020204030204" pitchFamily="49" charset="0"/>
              </a:rPr>
              <a:t> { </a:t>
            </a:r>
            <a:r>
              <a:rPr lang="en-US" b="0" dirty="0">
                <a:solidFill>
                  <a:srgbClr val="9CDCFE"/>
                </a:solidFill>
                <a:effectLst/>
                <a:latin typeface="Consolas" panose="020B0609020204030204" pitchFamily="49" charset="0"/>
              </a:rPr>
              <a:t>Router</a:t>
            </a:r>
            <a:r>
              <a:rPr lang="en-US" b="0" dirty="0">
                <a:solidFill>
                  <a:srgbClr val="CCCCCC"/>
                </a:solidFill>
                <a:effectLst/>
                <a:latin typeface="Consolas" panose="020B0609020204030204" pitchFamily="49" charset="0"/>
              </a:rPr>
              <a:t> } </a:t>
            </a:r>
            <a:r>
              <a:rPr lang="en-US" b="0" dirty="0">
                <a:solidFill>
                  <a:srgbClr val="C586C0"/>
                </a:solidFill>
                <a:effectLst/>
                <a:latin typeface="Consolas" panose="020B0609020204030204" pitchFamily="49" charset="0"/>
              </a:rPr>
              <a:t>from</a:t>
            </a:r>
            <a:r>
              <a:rPr lang="en-US" b="0" dirty="0">
                <a:solidFill>
                  <a:srgbClr val="CCCCCC"/>
                </a:solidFill>
                <a:effectLst/>
                <a:latin typeface="Consolas" panose="020B0609020204030204" pitchFamily="49" charset="0"/>
              </a:rPr>
              <a:t> </a:t>
            </a:r>
            <a:r>
              <a:rPr lang="en-US" b="0" dirty="0">
                <a:solidFill>
                  <a:srgbClr val="CE9178"/>
                </a:solidFill>
                <a:effectLst/>
                <a:latin typeface="Consolas" panose="020B0609020204030204" pitchFamily="49" charset="0"/>
              </a:rPr>
              <a:t>'@angular/router'</a:t>
            </a:r>
            <a:r>
              <a:rPr lang="en-US" b="0" dirty="0">
                <a:solidFill>
                  <a:srgbClr val="CCCCCC"/>
                </a:solidFill>
                <a:effectLst/>
                <a:latin typeface="Consolas" panose="020B0609020204030204" pitchFamily="49" charset="0"/>
              </a:rPr>
              <a:t>;</a:t>
            </a:r>
          </a:p>
          <a:p>
            <a:pPr>
              <a:lnSpc>
                <a:spcPts val="1425"/>
              </a:lnSpc>
            </a:pPr>
            <a:br>
              <a:rPr lang="en-US" b="0" dirty="0">
                <a:solidFill>
                  <a:srgbClr val="CCCCCC"/>
                </a:solidFill>
                <a:effectLst/>
                <a:latin typeface="Consolas" panose="020B0609020204030204" pitchFamily="49" charset="0"/>
              </a:rPr>
            </a:br>
            <a:br>
              <a:rPr lang="en-US" b="0" dirty="0">
                <a:solidFill>
                  <a:srgbClr val="CCCCCC"/>
                </a:solidFill>
                <a:effectLst/>
                <a:latin typeface="Consolas" panose="020B0609020204030204" pitchFamily="49" charset="0"/>
              </a:rPr>
            </a:br>
            <a:r>
              <a:rPr lang="en-US" b="0" dirty="0">
                <a:solidFill>
                  <a:srgbClr val="CCCCCC"/>
                </a:solidFill>
                <a:effectLst/>
                <a:latin typeface="Consolas" panose="020B0609020204030204" pitchFamily="49" charset="0"/>
              </a:rPr>
              <a:t>@</a:t>
            </a:r>
            <a:r>
              <a:rPr lang="en-US" b="0" dirty="0">
                <a:solidFill>
                  <a:srgbClr val="4EC9B0"/>
                </a:solidFill>
                <a:effectLst/>
                <a:latin typeface="Consolas" panose="020B0609020204030204" pitchFamily="49" charset="0"/>
              </a:rPr>
              <a:t>Component</a:t>
            </a:r>
            <a:r>
              <a:rPr lang="en-US" b="0" dirty="0">
                <a:solidFill>
                  <a:srgbClr val="CCCCCC"/>
                </a:solidFill>
                <a:effectLst/>
                <a:latin typeface="Consolas" panose="020B0609020204030204" pitchFamily="49" charset="0"/>
              </a:rPr>
              <a:t>({</a:t>
            </a:r>
          </a:p>
          <a:p>
            <a:pPr>
              <a:lnSpc>
                <a:spcPts val="1425"/>
              </a:lnSpc>
            </a:pPr>
            <a:r>
              <a:rPr lang="en-US" b="0" dirty="0">
                <a:solidFill>
                  <a:srgbClr val="CCCCCC"/>
                </a:solidFill>
                <a:effectLst/>
                <a:latin typeface="Consolas" panose="020B0609020204030204" pitchFamily="49" charset="0"/>
              </a:rPr>
              <a:t>  </a:t>
            </a:r>
            <a:r>
              <a:rPr lang="en-US" b="0" dirty="0">
                <a:solidFill>
                  <a:srgbClr val="9CDCFE"/>
                </a:solidFill>
                <a:effectLst/>
                <a:latin typeface="Consolas" panose="020B0609020204030204" pitchFamily="49" charset="0"/>
              </a:rPr>
              <a:t>selector:</a:t>
            </a:r>
            <a:r>
              <a:rPr lang="en-US" b="0" dirty="0">
                <a:solidFill>
                  <a:srgbClr val="CCCCCC"/>
                </a:solidFill>
                <a:effectLst/>
                <a:latin typeface="Consolas" panose="020B0609020204030204" pitchFamily="49" charset="0"/>
              </a:rPr>
              <a:t> </a:t>
            </a:r>
            <a:r>
              <a:rPr lang="en-US" b="0" dirty="0">
                <a:solidFill>
                  <a:srgbClr val="CE9178"/>
                </a:solidFill>
                <a:effectLst/>
                <a:latin typeface="Consolas" panose="020B0609020204030204" pitchFamily="49" charset="0"/>
              </a:rPr>
              <a:t>'app-home'</a:t>
            </a:r>
            <a:r>
              <a:rPr lang="en-US" b="0" dirty="0">
                <a:solidFill>
                  <a:srgbClr val="CCCCCC"/>
                </a:solidFill>
                <a:effectLst/>
                <a:latin typeface="Consolas" panose="020B0609020204030204" pitchFamily="49" charset="0"/>
              </a:rPr>
              <a:t>,</a:t>
            </a:r>
          </a:p>
          <a:p>
            <a:pPr>
              <a:lnSpc>
                <a:spcPts val="1425"/>
              </a:lnSpc>
            </a:pPr>
            <a:r>
              <a:rPr lang="en-US" b="0" dirty="0">
                <a:solidFill>
                  <a:srgbClr val="CCCCCC"/>
                </a:solidFill>
                <a:effectLst/>
                <a:latin typeface="Consolas" panose="020B0609020204030204" pitchFamily="49" charset="0"/>
              </a:rPr>
              <a:t>  </a:t>
            </a:r>
            <a:r>
              <a:rPr lang="en-US" b="0" dirty="0">
                <a:solidFill>
                  <a:srgbClr val="9CDCFE"/>
                </a:solidFill>
                <a:effectLst/>
                <a:latin typeface="Consolas" panose="020B0609020204030204" pitchFamily="49" charset="0"/>
              </a:rPr>
              <a:t>imports:</a:t>
            </a:r>
            <a:r>
              <a:rPr lang="en-US" b="0" dirty="0">
                <a:solidFill>
                  <a:srgbClr val="CCCCCC"/>
                </a:solidFill>
                <a:effectLst/>
                <a:latin typeface="Consolas" panose="020B0609020204030204" pitchFamily="49" charset="0"/>
              </a:rPr>
              <a:t> [],</a:t>
            </a:r>
          </a:p>
          <a:p>
            <a:pPr>
              <a:lnSpc>
                <a:spcPts val="1425"/>
              </a:lnSpc>
            </a:pPr>
            <a:r>
              <a:rPr lang="en-US" b="0" dirty="0">
                <a:solidFill>
                  <a:srgbClr val="CCCCCC"/>
                </a:solidFill>
                <a:effectLst/>
                <a:latin typeface="Consolas" panose="020B0609020204030204" pitchFamily="49" charset="0"/>
              </a:rPr>
              <a:t>  </a:t>
            </a:r>
            <a:r>
              <a:rPr lang="en-US" b="0" dirty="0" err="1">
                <a:solidFill>
                  <a:srgbClr val="9CDCFE"/>
                </a:solidFill>
                <a:effectLst/>
                <a:latin typeface="Consolas" panose="020B0609020204030204" pitchFamily="49" charset="0"/>
              </a:rPr>
              <a:t>templateUrl</a:t>
            </a:r>
            <a:r>
              <a:rPr lang="en-US" b="0" dirty="0">
                <a:solidFill>
                  <a:srgbClr val="9CDCFE"/>
                </a:solidFill>
                <a:effectLst/>
                <a:latin typeface="Consolas" panose="020B0609020204030204" pitchFamily="49" charset="0"/>
              </a:rPr>
              <a:t>:</a:t>
            </a:r>
            <a:r>
              <a:rPr lang="en-US" b="0" dirty="0">
                <a:solidFill>
                  <a:srgbClr val="CCCCCC"/>
                </a:solidFill>
                <a:effectLst/>
                <a:latin typeface="Consolas" panose="020B0609020204030204" pitchFamily="49" charset="0"/>
              </a:rPr>
              <a:t> </a:t>
            </a:r>
            <a:r>
              <a:rPr lang="en-US" b="0" dirty="0">
                <a:solidFill>
                  <a:srgbClr val="CE9178"/>
                </a:solidFill>
                <a:effectLst/>
                <a:latin typeface="Consolas" panose="020B0609020204030204" pitchFamily="49" charset="0"/>
              </a:rPr>
              <a:t>'./home.component.html'</a:t>
            </a:r>
            <a:r>
              <a:rPr lang="en-US" b="0" dirty="0">
                <a:solidFill>
                  <a:srgbClr val="CCCCCC"/>
                </a:solidFill>
                <a:effectLst/>
                <a:latin typeface="Consolas" panose="020B0609020204030204" pitchFamily="49" charset="0"/>
              </a:rPr>
              <a:t>,</a:t>
            </a:r>
          </a:p>
          <a:p>
            <a:pPr>
              <a:lnSpc>
                <a:spcPts val="1425"/>
              </a:lnSpc>
            </a:pPr>
            <a:r>
              <a:rPr lang="en-US" b="0" dirty="0">
                <a:solidFill>
                  <a:srgbClr val="CCCCCC"/>
                </a:solidFill>
                <a:effectLst/>
                <a:latin typeface="Consolas" panose="020B0609020204030204" pitchFamily="49" charset="0"/>
              </a:rPr>
              <a:t>  </a:t>
            </a:r>
            <a:r>
              <a:rPr lang="en-US" b="0" dirty="0" err="1">
                <a:solidFill>
                  <a:srgbClr val="9CDCFE"/>
                </a:solidFill>
                <a:effectLst/>
                <a:latin typeface="Consolas" panose="020B0609020204030204" pitchFamily="49" charset="0"/>
              </a:rPr>
              <a:t>styleUrl</a:t>
            </a:r>
            <a:r>
              <a:rPr lang="en-US" b="0" dirty="0">
                <a:solidFill>
                  <a:srgbClr val="9CDCFE"/>
                </a:solidFill>
                <a:effectLst/>
                <a:latin typeface="Consolas" panose="020B0609020204030204" pitchFamily="49" charset="0"/>
              </a:rPr>
              <a:t>:</a:t>
            </a:r>
            <a:r>
              <a:rPr lang="en-US" b="0" dirty="0">
                <a:solidFill>
                  <a:srgbClr val="CCCCCC"/>
                </a:solidFill>
                <a:effectLst/>
                <a:latin typeface="Consolas" panose="020B0609020204030204" pitchFamily="49" charset="0"/>
              </a:rPr>
              <a:t> </a:t>
            </a:r>
            <a:r>
              <a:rPr lang="en-US" b="0" dirty="0">
                <a:solidFill>
                  <a:srgbClr val="CE9178"/>
                </a:solidFill>
                <a:effectLst/>
                <a:latin typeface="Consolas" panose="020B0609020204030204" pitchFamily="49" charset="0"/>
              </a:rPr>
              <a:t>'./home.component.css'</a:t>
            </a:r>
            <a:endParaRPr lang="en-US" b="0" dirty="0">
              <a:solidFill>
                <a:srgbClr val="CCCCCC"/>
              </a:solidFill>
              <a:effectLst/>
              <a:latin typeface="Consolas" panose="020B0609020204030204" pitchFamily="49" charset="0"/>
            </a:endParaRPr>
          </a:p>
          <a:p>
            <a:pPr>
              <a:lnSpc>
                <a:spcPts val="1425"/>
              </a:lnSpc>
            </a:pPr>
            <a:r>
              <a:rPr lang="en-US" b="0" dirty="0">
                <a:solidFill>
                  <a:srgbClr val="CCCCCC"/>
                </a:solidFill>
                <a:effectLst/>
                <a:latin typeface="Consolas" panose="020B0609020204030204" pitchFamily="49" charset="0"/>
              </a:rPr>
              <a:t>})</a:t>
            </a:r>
          </a:p>
          <a:p>
            <a:pPr>
              <a:lnSpc>
                <a:spcPts val="1425"/>
              </a:lnSpc>
            </a:pPr>
            <a:r>
              <a:rPr lang="en-US" b="0" dirty="0">
                <a:solidFill>
                  <a:srgbClr val="C586C0"/>
                </a:solidFill>
                <a:effectLst/>
                <a:latin typeface="Consolas" panose="020B0609020204030204" pitchFamily="49" charset="0"/>
              </a:rPr>
              <a:t>export</a:t>
            </a:r>
            <a:r>
              <a:rPr lang="en-US" b="0" dirty="0">
                <a:solidFill>
                  <a:srgbClr val="CCCCCC"/>
                </a:solidFill>
                <a:effectLst/>
                <a:latin typeface="Consolas" panose="020B0609020204030204" pitchFamily="49" charset="0"/>
              </a:rPr>
              <a:t> </a:t>
            </a:r>
            <a:r>
              <a:rPr lang="en-US" b="0" dirty="0">
                <a:solidFill>
                  <a:srgbClr val="569CD6"/>
                </a:solidFill>
                <a:effectLst/>
                <a:latin typeface="Consolas" panose="020B0609020204030204" pitchFamily="49" charset="0"/>
              </a:rPr>
              <a:t>class</a:t>
            </a:r>
            <a:r>
              <a:rPr lang="en-US" b="0" dirty="0">
                <a:solidFill>
                  <a:srgbClr val="CCCCCC"/>
                </a:solidFill>
                <a:effectLst/>
                <a:latin typeface="Consolas" panose="020B0609020204030204" pitchFamily="49" charset="0"/>
              </a:rPr>
              <a:t> </a:t>
            </a:r>
            <a:r>
              <a:rPr lang="en-US" b="0" dirty="0" err="1">
                <a:solidFill>
                  <a:srgbClr val="4EC9B0"/>
                </a:solidFill>
                <a:effectLst/>
                <a:latin typeface="Consolas" panose="020B0609020204030204" pitchFamily="49" charset="0"/>
              </a:rPr>
              <a:t>HomeComponent</a:t>
            </a:r>
            <a:r>
              <a:rPr lang="en-US" b="0" dirty="0">
                <a:solidFill>
                  <a:srgbClr val="CCCCCC"/>
                </a:solidFill>
                <a:effectLst/>
                <a:latin typeface="Consolas" panose="020B0609020204030204" pitchFamily="49" charset="0"/>
              </a:rPr>
              <a:t> {</a:t>
            </a:r>
          </a:p>
          <a:p>
            <a:pPr>
              <a:lnSpc>
                <a:spcPts val="1425"/>
              </a:lnSpc>
            </a:pPr>
            <a:r>
              <a:rPr lang="en-US" b="0" dirty="0">
                <a:solidFill>
                  <a:srgbClr val="CCCCCC"/>
                </a:solidFill>
                <a:effectLst/>
                <a:latin typeface="Consolas" panose="020B0609020204030204" pitchFamily="49" charset="0"/>
              </a:rPr>
              <a:t>  </a:t>
            </a:r>
            <a:r>
              <a:rPr lang="en-US" b="0" dirty="0">
                <a:solidFill>
                  <a:srgbClr val="569CD6"/>
                </a:solidFill>
                <a:effectLst/>
                <a:latin typeface="Consolas" panose="020B0609020204030204" pitchFamily="49" charset="0"/>
              </a:rPr>
              <a:t>constructor</a:t>
            </a:r>
            <a:r>
              <a:rPr lang="en-US" b="0" dirty="0">
                <a:solidFill>
                  <a:srgbClr val="CCCCCC"/>
                </a:solidFill>
                <a:effectLst/>
                <a:latin typeface="Consolas" panose="020B0609020204030204" pitchFamily="49" charset="0"/>
              </a:rPr>
              <a:t>(</a:t>
            </a:r>
            <a:r>
              <a:rPr lang="en-US" b="0" dirty="0">
                <a:solidFill>
                  <a:srgbClr val="569CD6"/>
                </a:solidFill>
                <a:effectLst/>
                <a:latin typeface="Consolas" panose="020B0609020204030204" pitchFamily="49" charset="0"/>
              </a:rPr>
              <a:t>private</a:t>
            </a:r>
            <a:r>
              <a:rPr lang="en-US" b="0" dirty="0">
                <a:solidFill>
                  <a:srgbClr val="CCCCCC"/>
                </a:solidFill>
                <a:effectLst/>
                <a:latin typeface="Consolas" panose="020B0609020204030204" pitchFamily="49" charset="0"/>
              </a:rPr>
              <a:t> </a:t>
            </a:r>
            <a:r>
              <a:rPr lang="en-US" b="0" dirty="0">
                <a:solidFill>
                  <a:srgbClr val="9CDCFE"/>
                </a:solidFill>
                <a:effectLst/>
                <a:latin typeface="Consolas" panose="020B0609020204030204" pitchFamily="49" charset="0"/>
              </a:rPr>
              <a:t>router</a:t>
            </a:r>
            <a:r>
              <a:rPr lang="en-US" b="0" dirty="0">
                <a:solidFill>
                  <a:srgbClr val="D4D4D4"/>
                </a:solidFill>
                <a:effectLst/>
                <a:latin typeface="Consolas" panose="020B0609020204030204" pitchFamily="49" charset="0"/>
              </a:rPr>
              <a:t>:</a:t>
            </a:r>
            <a:r>
              <a:rPr lang="en-US" b="0" dirty="0">
                <a:solidFill>
                  <a:srgbClr val="CCCCCC"/>
                </a:solidFill>
                <a:effectLst/>
                <a:latin typeface="Consolas" panose="020B0609020204030204" pitchFamily="49" charset="0"/>
              </a:rPr>
              <a:t> </a:t>
            </a:r>
            <a:r>
              <a:rPr lang="en-US" b="0" dirty="0">
                <a:solidFill>
                  <a:srgbClr val="4EC9B0"/>
                </a:solidFill>
                <a:effectLst/>
                <a:latin typeface="Consolas" panose="020B0609020204030204" pitchFamily="49" charset="0"/>
              </a:rPr>
              <a:t>Router</a:t>
            </a:r>
            <a:r>
              <a:rPr lang="en-US" b="0" dirty="0">
                <a:solidFill>
                  <a:srgbClr val="CCCCCC"/>
                </a:solidFill>
                <a:effectLst/>
                <a:latin typeface="Consolas" panose="020B0609020204030204" pitchFamily="49" charset="0"/>
              </a:rPr>
              <a:t>) {}</a:t>
            </a:r>
          </a:p>
          <a:p>
            <a:pPr>
              <a:lnSpc>
                <a:spcPts val="1425"/>
              </a:lnSpc>
            </a:pPr>
            <a:r>
              <a:rPr lang="en-US" b="0" dirty="0">
                <a:solidFill>
                  <a:srgbClr val="CCCCCC"/>
                </a:solidFill>
                <a:effectLst/>
                <a:latin typeface="Consolas" panose="020B0609020204030204" pitchFamily="49" charset="0"/>
              </a:rPr>
              <a:t>  </a:t>
            </a:r>
            <a:r>
              <a:rPr lang="en-US" b="0" dirty="0" err="1">
                <a:solidFill>
                  <a:srgbClr val="DCDCAA"/>
                </a:solidFill>
                <a:effectLst/>
                <a:latin typeface="Consolas" panose="020B0609020204030204" pitchFamily="49" charset="0"/>
              </a:rPr>
              <a:t>goToSearch</a:t>
            </a:r>
            <a:r>
              <a:rPr lang="en-US" b="0" dirty="0">
                <a:solidFill>
                  <a:srgbClr val="CCCCCC"/>
                </a:solidFill>
                <a:effectLst/>
                <a:latin typeface="Consolas" panose="020B0609020204030204" pitchFamily="49" charset="0"/>
              </a:rPr>
              <a:t>() {</a:t>
            </a:r>
          </a:p>
          <a:p>
            <a:pPr>
              <a:lnSpc>
                <a:spcPts val="1425"/>
              </a:lnSpc>
            </a:pPr>
            <a:r>
              <a:rPr lang="en-US" b="0" dirty="0">
                <a:solidFill>
                  <a:srgbClr val="CCCCCC"/>
                </a:solidFill>
                <a:effectLst/>
                <a:latin typeface="Consolas" panose="020B0609020204030204" pitchFamily="49" charset="0"/>
              </a:rPr>
              <a:t>    </a:t>
            </a:r>
            <a:r>
              <a:rPr lang="en-US" b="0" dirty="0" err="1">
                <a:solidFill>
                  <a:srgbClr val="569CD6"/>
                </a:solidFill>
                <a:effectLst/>
                <a:latin typeface="Consolas" panose="020B0609020204030204" pitchFamily="49" charset="0"/>
              </a:rPr>
              <a:t>this</a:t>
            </a:r>
            <a:r>
              <a:rPr lang="en-US" b="0" dirty="0" err="1">
                <a:solidFill>
                  <a:srgbClr val="CCCCCC"/>
                </a:solidFill>
                <a:effectLst/>
                <a:latin typeface="Consolas" panose="020B0609020204030204" pitchFamily="49" charset="0"/>
              </a:rPr>
              <a:t>.</a:t>
            </a:r>
            <a:r>
              <a:rPr lang="en-US" b="0" dirty="0" err="1">
                <a:solidFill>
                  <a:srgbClr val="9CDCFE"/>
                </a:solidFill>
                <a:effectLst/>
                <a:latin typeface="Consolas" panose="020B0609020204030204" pitchFamily="49" charset="0"/>
              </a:rPr>
              <a:t>router</a:t>
            </a:r>
            <a:r>
              <a:rPr lang="en-US" b="0" dirty="0" err="1">
                <a:solidFill>
                  <a:srgbClr val="CCCCCC"/>
                </a:solidFill>
                <a:effectLst/>
                <a:latin typeface="Consolas" panose="020B0609020204030204" pitchFamily="49" charset="0"/>
              </a:rPr>
              <a:t>.</a:t>
            </a:r>
            <a:r>
              <a:rPr lang="en-US" b="0" dirty="0" err="1">
                <a:solidFill>
                  <a:srgbClr val="DCDCAA"/>
                </a:solidFill>
                <a:effectLst/>
                <a:latin typeface="Consolas" panose="020B0609020204030204" pitchFamily="49" charset="0"/>
              </a:rPr>
              <a:t>navigate</a:t>
            </a:r>
            <a:r>
              <a:rPr lang="en-US" b="0" dirty="0">
                <a:solidFill>
                  <a:srgbClr val="CCCCCC"/>
                </a:solidFill>
                <a:effectLst/>
                <a:latin typeface="Consolas" panose="020B0609020204030204" pitchFamily="49" charset="0"/>
              </a:rPr>
              <a:t>([</a:t>
            </a:r>
            <a:r>
              <a:rPr lang="en-US" b="0" dirty="0">
                <a:solidFill>
                  <a:srgbClr val="CE9178"/>
                </a:solidFill>
                <a:effectLst/>
                <a:latin typeface="Consolas" panose="020B0609020204030204" pitchFamily="49" charset="0"/>
              </a:rPr>
              <a:t>'/search'</a:t>
            </a:r>
            <a:r>
              <a:rPr lang="en-US" b="0" dirty="0">
                <a:solidFill>
                  <a:srgbClr val="CCCCCC"/>
                </a:solidFill>
                <a:effectLst/>
                <a:latin typeface="Consolas" panose="020B0609020204030204" pitchFamily="49" charset="0"/>
              </a:rPr>
              <a:t>]);</a:t>
            </a:r>
          </a:p>
          <a:p>
            <a:pPr>
              <a:lnSpc>
                <a:spcPts val="1425"/>
              </a:lnSpc>
            </a:pPr>
            <a:r>
              <a:rPr lang="en-US" b="0" dirty="0">
                <a:solidFill>
                  <a:srgbClr val="CCCCCC"/>
                </a:solidFill>
                <a:effectLst/>
                <a:latin typeface="Consolas" panose="020B0609020204030204" pitchFamily="49" charset="0"/>
              </a:rPr>
              <a:t>  }</a:t>
            </a:r>
          </a:p>
          <a:p>
            <a:pPr>
              <a:lnSpc>
                <a:spcPts val="1425"/>
              </a:lnSpc>
            </a:pPr>
            <a:r>
              <a:rPr lang="en-US" b="0" dirty="0">
                <a:solidFill>
                  <a:srgbClr val="CCCCCC"/>
                </a:solidFill>
                <a:effectLst/>
                <a:latin typeface="Consolas" panose="020B0609020204030204" pitchFamily="49" charset="0"/>
              </a:rPr>
              <a:t>  </a:t>
            </a:r>
            <a:r>
              <a:rPr lang="en-US" b="0" dirty="0">
                <a:solidFill>
                  <a:srgbClr val="DCDCAA"/>
                </a:solidFill>
                <a:effectLst/>
                <a:latin typeface="Consolas" panose="020B0609020204030204" pitchFamily="49" charset="0"/>
              </a:rPr>
              <a:t>redirect</a:t>
            </a:r>
            <a:r>
              <a:rPr lang="en-US" b="0" dirty="0">
                <a:solidFill>
                  <a:srgbClr val="CCCCCC"/>
                </a:solidFill>
                <a:effectLst/>
                <a:latin typeface="Consolas" panose="020B0609020204030204" pitchFamily="49" charset="0"/>
              </a:rPr>
              <a:t>(</a:t>
            </a:r>
            <a:r>
              <a:rPr lang="en-US" b="0" dirty="0">
                <a:solidFill>
                  <a:srgbClr val="9CDCFE"/>
                </a:solidFill>
                <a:effectLst/>
                <a:latin typeface="Consolas" panose="020B0609020204030204" pitchFamily="49" charset="0"/>
              </a:rPr>
              <a:t>url</a:t>
            </a:r>
            <a:r>
              <a:rPr lang="en-US" b="0" dirty="0">
                <a:solidFill>
                  <a:srgbClr val="D4D4D4"/>
                </a:solidFill>
                <a:effectLst/>
                <a:latin typeface="Consolas" panose="020B0609020204030204" pitchFamily="49" charset="0"/>
              </a:rPr>
              <a:t>:</a:t>
            </a:r>
            <a:r>
              <a:rPr lang="en-US" b="0" dirty="0">
                <a:solidFill>
                  <a:srgbClr val="CCCCCC"/>
                </a:solidFill>
                <a:effectLst/>
                <a:latin typeface="Consolas" panose="020B0609020204030204" pitchFamily="49" charset="0"/>
              </a:rPr>
              <a:t> </a:t>
            </a:r>
            <a:r>
              <a:rPr lang="en-US" b="0" dirty="0">
                <a:solidFill>
                  <a:srgbClr val="4EC9B0"/>
                </a:solidFill>
                <a:effectLst/>
                <a:latin typeface="Consolas" panose="020B0609020204030204" pitchFamily="49" charset="0"/>
              </a:rPr>
              <a:t>string</a:t>
            </a:r>
            <a:r>
              <a:rPr lang="en-US" b="0" dirty="0">
                <a:solidFill>
                  <a:srgbClr val="CCCCCC"/>
                </a:solidFill>
                <a:effectLst/>
                <a:latin typeface="Consolas" panose="020B0609020204030204" pitchFamily="49" charset="0"/>
              </a:rPr>
              <a:t>) {</a:t>
            </a:r>
          </a:p>
          <a:p>
            <a:pPr>
              <a:lnSpc>
                <a:spcPts val="1425"/>
              </a:lnSpc>
            </a:pPr>
            <a:r>
              <a:rPr lang="en-US" b="0" dirty="0">
                <a:solidFill>
                  <a:srgbClr val="CCCCCC"/>
                </a:solidFill>
                <a:effectLst/>
                <a:latin typeface="Consolas" panose="020B0609020204030204" pitchFamily="49" charset="0"/>
              </a:rPr>
              <a:t>    </a:t>
            </a:r>
            <a:r>
              <a:rPr lang="en-US" b="0" dirty="0" err="1">
                <a:solidFill>
                  <a:srgbClr val="9CDCFE"/>
                </a:solidFill>
                <a:effectLst/>
                <a:latin typeface="Consolas" panose="020B0609020204030204" pitchFamily="49" charset="0"/>
              </a:rPr>
              <a:t>window</a:t>
            </a:r>
            <a:r>
              <a:rPr lang="en-US" b="0" dirty="0" err="1">
                <a:solidFill>
                  <a:srgbClr val="CCCCCC"/>
                </a:solidFill>
                <a:effectLst/>
                <a:latin typeface="Consolas" panose="020B0609020204030204" pitchFamily="49" charset="0"/>
              </a:rPr>
              <a:t>.</a:t>
            </a:r>
            <a:r>
              <a:rPr lang="en-US" b="0" dirty="0" err="1">
                <a:solidFill>
                  <a:srgbClr val="DCDCAA"/>
                </a:solidFill>
                <a:effectLst/>
                <a:latin typeface="Consolas" panose="020B0609020204030204" pitchFamily="49" charset="0"/>
              </a:rPr>
              <a:t>open</a:t>
            </a:r>
            <a:r>
              <a:rPr lang="en-US" b="0" dirty="0">
                <a:solidFill>
                  <a:srgbClr val="CCCCCC"/>
                </a:solidFill>
                <a:effectLst/>
                <a:latin typeface="Consolas" panose="020B0609020204030204" pitchFamily="49" charset="0"/>
              </a:rPr>
              <a:t>(</a:t>
            </a:r>
            <a:r>
              <a:rPr lang="en-US" b="0" dirty="0" err="1">
                <a:solidFill>
                  <a:srgbClr val="9CDCFE"/>
                </a:solidFill>
                <a:effectLst/>
                <a:latin typeface="Consolas" panose="020B0609020204030204" pitchFamily="49" charset="0"/>
              </a:rPr>
              <a:t>url</a:t>
            </a:r>
            <a:r>
              <a:rPr lang="en-US" b="0" dirty="0">
                <a:solidFill>
                  <a:srgbClr val="CCCCCC"/>
                </a:solidFill>
                <a:effectLst/>
                <a:latin typeface="Consolas" panose="020B0609020204030204" pitchFamily="49" charset="0"/>
              </a:rPr>
              <a:t>, </a:t>
            </a:r>
            <a:r>
              <a:rPr lang="en-US" b="0" dirty="0">
                <a:solidFill>
                  <a:srgbClr val="CE9178"/>
                </a:solidFill>
                <a:effectLst/>
                <a:latin typeface="Consolas" panose="020B0609020204030204" pitchFamily="49" charset="0"/>
              </a:rPr>
              <a:t>'_blank'</a:t>
            </a:r>
            <a:r>
              <a:rPr lang="en-US" b="0" dirty="0">
                <a:solidFill>
                  <a:srgbClr val="CCCCCC"/>
                </a:solidFill>
                <a:effectLst/>
                <a:latin typeface="Consolas" panose="020B0609020204030204" pitchFamily="49" charset="0"/>
              </a:rPr>
              <a:t>);</a:t>
            </a:r>
          </a:p>
          <a:p>
            <a:pPr>
              <a:lnSpc>
                <a:spcPts val="1425"/>
              </a:lnSpc>
            </a:pPr>
            <a:r>
              <a:rPr lang="en-US" b="0" dirty="0">
                <a:solidFill>
                  <a:srgbClr val="CCCCCC"/>
                </a:solidFill>
                <a:effectLst/>
                <a:latin typeface="Consolas" panose="020B0609020204030204" pitchFamily="49" charset="0"/>
              </a:rPr>
              <a:t>  }</a:t>
            </a:r>
          </a:p>
          <a:p>
            <a:pPr>
              <a:lnSpc>
                <a:spcPts val="1425"/>
              </a:lnSpc>
            </a:pPr>
            <a:r>
              <a:rPr lang="en-US" b="0" dirty="0">
                <a:solidFill>
                  <a:srgbClr val="CCCCCC"/>
                </a:solidFill>
                <a:effectLst/>
                <a:latin typeface="Consolas" panose="020B0609020204030204" pitchFamily="49" charset="0"/>
              </a:rPr>
              <a:t>}</a:t>
            </a:r>
          </a:p>
          <a:p>
            <a:pPr>
              <a:lnSpc>
                <a:spcPts val="1425"/>
              </a:lnSpc>
            </a:pPr>
            <a:br>
              <a:rPr lang="en-US" b="0" dirty="0">
                <a:solidFill>
                  <a:srgbClr val="CCCCCC"/>
                </a:solidFill>
                <a:effectLst/>
                <a:latin typeface="Consolas" panose="020B0609020204030204" pitchFamily="49" charset="0"/>
              </a:rPr>
            </a:br>
            <a:endParaRPr lang="en-US" b="0" dirty="0">
              <a:solidFill>
                <a:srgbClr val="CCCCCC"/>
              </a:solidFill>
              <a:effectLst/>
              <a:latin typeface="Consolas" panose="020B0609020204030204" pitchFamily="49" charset="0"/>
            </a:endParaRPr>
          </a:p>
          <a:p>
            <a:pPr>
              <a:lnSpc>
                <a:spcPts val="1425"/>
              </a:lnSpc>
            </a:pPr>
            <a:endParaRPr lang="en-US" b="0" dirty="0">
              <a:solidFill>
                <a:srgbClr val="CCCCCC"/>
              </a:solidFill>
              <a:effectLst/>
              <a:latin typeface="Consolas" panose="020B0609020204030204" pitchFamily="49" charset="0"/>
            </a:endParaRPr>
          </a:p>
          <a:p>
            <a:endParaRPr lang="en-US" dirty="0"/>
          </a:p>
        </p:txBody>
      </p:sp>
    </p:spTree>
    <p:extLst>
      <p:ext uri="{BB962C8B-B14F-4D97-AF65-F5344CB8AC3E}">
        <p14:creationId xmlns:p14="http://schemas.microsoft.com/office/powerpoint/2010/main" val="32777207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C773EA-A490-E63A-6E85-D2D92583983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5232CE2-E1CE-FB87-AE93-500010C673F5}"/>
              </a:ext>
            </a:extLst>
          </p:cNvPr>
          <p:cNvSpPr>
            <a:spLocks noGrp="1" noRot="1" noChangeAspect="1"/>
          </p:cNvSpPr>
          <p:nvPr>
            <p:ph type="sldImg"/>
          </p:nvPr>
        </p:nvSpPr>
        <p:spPr>
          <a:xfrm>
            <a:off x="-273050" y="1828800"/>
            <a:ext cx="8775700" cy="4937125"/>
          </a:xfrm>
          <a:prstGeom prst="rect">
            <a:avLst/>
          </a:prstGeom>
          <a:noFill/>
          <a:ln w="12700">
            <a:solidFill>
              <a:prstClr val="black"/>
            </a:solidFill>
          </a:ln>
        </p:spPr>
      </p:sp>
      <p:sp>
        <p:nvSpPr>
          <p:cNvPr id="3" name="Notes Placeholder 2">
            <a:extLst>
              <a:ext uri="{FF2B5EF4-FFF2-40B4-BE49-F238E27FC236}">
                <a16:creationId xmlns:a16="http://schemas.microsoft.com/office/drawing/2014/main" id="{32B73E31-6DA1-948B-2067-2A65B16F9357}"/>
              </a:ext>
            </a:extLst>
          </p:cNvPr>
          <p:cNvSpPr>
            <a:spLocks noGrp="1"/>
          </p:cNvSpPr>
          <p:nvPr>
            <p:ph type="body" idx="1"/>
          </p:nvPr>
        </p:nvSpPr>
        <p:spPr>
          <a:xfrm>
            <a:off x="822325" y="7040563"/>
            <a:ext cx="6584950" cy="5761037"/>
          </a:xfrm>
          <a:prstGeom prst="rect">
            <a:avLst/>
          </a:prstGeom>
        </p:spPr>
        <p:txBody>
          <a:bodyPr/>
          <a:lstStyle/>
          <a:p>
            <a:endParaRPr lang="en-US" dirty="0"/>
          </a:p>
        </p:txBody>
      </p:sp>
    </p:spTree>
    <p:extLst>
      <p:ext uri="{BB962C8B-B14F-4D97-AF65-F5344CB8AC3E}">
        <p14:creationId xmlns:p14="http://schemas.microsoft.com/office/powerpoint/2010/main" val="22638007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3050" y="1828800"/>
            <a:ext cx="8775700" cy="4937125"/>
          </a:xfrm>
          <a:prstGeom prst="rect">
            <a:avLst/>
          </a:prstGeom>
          <a:noFill/>
          <a:ln w="12700">
            <a:solidFill>
              <a:prstClr val="black"/>
            </a:solidFill>
          </a:ln>
        </p:spPr>
      </p:sp>
      <p:sp>
        <p:nvSpPr>
          <p:cNvPr id="3" name="Notes Placeholder 2"/>
          <p:cNvSpPr>
            <a:spLocks noGrp="1"/>
          </p:cNvSpPr>
          <p:nvPr>
            <p:ph type="body" idx="1"/>
          </p:nvPr>
        </p:nvSpPr>
        <p:spPr>
          <a:xfrm>
            <a:off x="822325" y="7040563"/>
            <a:ext cx="6584950" cy="5761037"/>
          </a:xfrm>
          <a:prstGeom prst="rect">
            <a:avLst/>
          </a:prstGeom>
        </p:spPr>
        <p:txBody>
          <a:bodyPr/>
          <a:lstStyle/>
          <a:p>
            <a:pPr>
              <a:lnSpc>
                <a:spcPts val="1425"/>
              </a:lnSpc>
            </a:pP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div</a:t>
            </a:r>
            <a:r>
              <a:rPr lang="en-US" b="0" dirty="0">
                <a:solidFill>
                  <a:srgbClr val="CCCCCC"/>
                </a:solidFill>
                <a:effectLst/>
                <a:latin typeface="Consolas" panose="020B0609020204030204" pitchFamily="49" charset="0"/>
              </a:rPr>
              <a:t> </a:t>
            </a:r>
            <a:r>
              <a:rPr lang="en-US" b="0" dirty="0">
                <a:solidFill>
                  <a:srgbClr val="9CDCFE"/>
                </a:solidFill>
                <a:effectLst/>
                <a:latin typeface="Consolas" panose="020B0609020204030204" pitchFamily="49" charset="0"/>
              </a:rPr>
              <a:t>class</a:t>
            </a:r>
            <a:r>
              <a:rPr lang="en-US" b="0" dirty="0">
                <a:solidFill>
                  <a:srgbClr val="CCCCCC"/>
                </a:solidFill>
                <a:effectLst/>
                <a:latin typeface="Consolas" panose="020B0609020204030204" pitchFamily="49" charset="0"/>
              </a:rPr>
              <a:t>=</a:t>
            </a:r>
            <a:r>
              <a:rPr lang="en-US" b="0" dirty="0">
                <a:solidFill>
                  <a:srgbClr val="CE9178"/>
                </a:solidFill>
                <a:effectLst/>
                <a:latin typeface="Consolas" panose="020B0609020204030204" pitchFamily="49" charset="0"/>
              </a:rPr>
              <a:t>"search-container"</a:t>
            </a:r>
            <a:r>
              <a:rPr lang="en-US" b="0" dirty="0">
                <a:solidFill>
                  <a:srgbClr val="808080"/>
                </a:solidFill>
                <a:effectLst/>
                <a:latin typeface="Consolas" panose="020B0609020204030204" pitchFamily="49" charset="0"/>
              </a:rPr>
              <a:t>&gt;</a:t>
            </a:r>
            <a:endParaRPr lang="en-US" b="0" dirty="0">
              <a:solidFill>
                <a:srgbClr val="CCCCCC"/>
              </a:solidFill>
              <a:effectLst/>
              <a:latin typeface="Consolas" panose="020B0609020204030204" pitchFamily="49" charset="0"/>
            </a:endParaRPr>
          </a:p>
          <a:p>
            <a:pPr>
              <a:lnSpc>
                <a:spcPts val="1425"/>
              </a:lnSpc>
            </a:pPr>
            <a:r>
              <a:rPr lang="en-US" b="0" dirty="0">
                <a:solidFill>
                  <a:srgbClr val="CCCCCC"/>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h1</a:t>
            </a:r>
            <a:r>
              <a:rPr lang="en-US" b="0" dirty="0">
                <a:solidFill>
                  <a:srgbClr val="808080"/>
                </a:solidFill>
                <a:effectLst/>
                <a:latin typeface="Consolas" panose="020B0609020204030204" pitchFamily="49" charset="0"/>
              </a:rPr>
              <a:t>&gt;</a:t>
            </a:r>
            <a:r>
              <a:rPr lang="en-US" b="0" dirty="0">
                <a:solidFill>
                  <a:srgbClr val="CCCCCC"/>
                </a:solidFill>
                <a:effectLst/>
                <a:latin typeface="Consolas" panose="020B0609020204030204" pitchFamily="49" charset="0"/>
              </a:rPr>
              <a:t>Search </a:t>
            </a:r>
            <a:r>
              <a:rPr lang="en-US" b="0" dirty="0" err="1">
                <a:solidFill>
                  <a:srgbClr val="CCCCCC"/>
                </a:solidFill>
                <a:effectLst/>
                <a:latin typeface="Consolas" panose="020B0609020204030204" pitchFamily="49" charset="0"/>
              </a:rPr>
              <a:t>Pokemon</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h1</a:t>
            </a:r>
            <a:r>
              <a:rPr lang="en-US" b="0" dirty="0">
                <a:solidFill>
                  <a:srgbClr val="808080"/>
                </a:solidFill>
                <a:effectLst/>
                <a:latin typeface="Consolas" panose="020B0609020204030204" pitchFamily="49" charset="0"/>
              </a:rPr>
              <a:t>&gt;</a:t>
            </a:r>
            <a:endParaRPr lang="en-US" b="0" dirty="0">
              <a:solidFill>
                <a:srgbClr val="CCCCCC"/>
              </a:solidFill>
              <a:effectLst/>
              <a:latin typeface="Consolas" panose="020B0609020204030204" pitchFamily="49" charset="0"/>
            </a:endParaRPr>
          </a:p>
          <a:p>
            <a:pPr>
              <a:lnSpc>
                <a:spcPts val="1425"/>
              </a:lnSpc>
            </a:pPr>
            <a:r>
              <a:rPr lang="en-US" b="0" dirty="0">
                <a:solidFill>
                  <a:srgbClr val="CCCCCC"/>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input</a:t>
            </a:r>
            <a:r>
              <a:rPr lang="en-US" b="0" dirty="0">
                <a:solidFill>
                  <a:srgbClr val="CCCCCC"/>
                </a:solidFill>
                <a:effectLst/>
                <a:latin typeface="Consolas" panose="020B0609020204030204" pitchFamily="49" charset="0"/>
              </a:rPr>
              <a:t> </a:t>
            </a:r>
            <a:r>
              <a:rPr lang="en-US" b="0" dirty="0">
                <a:solidFill>
                  <a:srgbClr val="9CDCFE"/>
                </a:solidFill>
                <a:effectLst/>
                <a:latin typeface="Consolas" panose="020B0609020204030204" pitchFamily="49" charset="0"/>
              </a:rPr>
              <a:t>[(</a:t>
            </a:r>
            <a:r>
              <a:rPr lang="en-US" b="0" dirty="0" err="1">
                <a:solidFill>
                  <a:srgbClr val="9CDCFE"/>
                </a:solidFill>
                <a:effectLst/>
                <a:latin typeface="Consolas" panose="020B0609020204030204" pitchFamily="49" charset="0"/>
              </a:rPr>
              <a:t>ngModel</a:t>
            </a:r>
            <a:r>
              <a:rPr lang="en-US" b="0" dirty="0">
                <a:solidFill>
                  <a:srgbClr val="9CDCFE"/>
                </a:solidFill>
                <a:effectLst/>
                <a:latin typeface="Consolas" panose="020B0609020204030204" pitchFamily="49" charset="0"/>
              </a:rPr>
              <a:t>)]</a:t>
            </a:r>
            <a:r>
              <a:rPr lang="en-US" b="0" dirty="0">
                <a:solidFill>
                  <a:srgbClr val="CCCCCC"/>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9CDCFE"/>
                </a:solidFill>
                <a:effectLst/>
                <a:latin typeface="Consolas" panose="020B0609020204030204" pitchFamily="49" charset="0"/>
              </a:rPr>
              <a:t>searchByIdTerm</a:t>
            </a:r>
            <a:r>
              <a:rPr lang="en-US" b="0" dirty="0">
                <a:solidFill>
                  <a:srgbClr val="CE9178"/>
                </a:solidFill>
                <a:effectLst/>
                <a:latin typeface="Consolas" panose="020B0609020204030204" pitchFamily="49" charset="0"/>
              </a:rPr>
              <a:t>"</a:t>
            </a:r>
            <a:r>
              <a:rPr lang="en-US" b="0" dirty="0">
                <a:solidFill>
                  <a:srgbClr val="CCCCCC"/>
                </a:solidFill>
                <a:effectLst/>
                <a:latin typeface="Consolas" panose="020B0609020204030204" pitchFamily="49" charset="0"/>
              </a:rPr>
              <a:t> </a:t>
            </a:r>
            <a:r>
              <a:rPr lang="en-US" b="0" dirty="0">
                <a:solidFill>
                  <a:srgbClr val="9CDCFE"/>
                </a:solidFill>
                <a:effectLst/>
                <a:latin typeface="Consolas" panose="020B0609020204030204" pitchFamily="49" charset="0"/>
              </a:rPr>
              <a:t>placeholder</a:t>
            </a:r>
            <a:r>
              <a:rPr lang="en-US" b="0" dirty="0">
                <a:solidFill>
                  <a:srgbClr val="CCCCCC"/>
                </a:solidFill>
                <a:effectLst/>
                <a:latin typeface="Consolas" panose="020B0609020204030204" pitchFamily="49" charset="0"/>
              </a:rPr>
              <a:t>=</a:t>
            </a:r>
            <a:r>
              <a:rPr lang="en-US" b="0" dirty="0">
                <a:solidFill>
                  <a:srgbClr val="CE9178"/>
                </a:solidFill>
                <a:effectLst/>
                <a:latin typeface="Consolas" panose="020B0609020204030204" pitchFamily="49" charset="0"/>
              </a:rPr>
              <a:t>"Search by </a:t>
            </a:r>
            <a:r>
              <a:rPr lang="en-US" b="0" dirty="0" err="1">
                <a:solidFill>
                  <a:srgbClr val="CE9178"/>
                </a:solidFill>
                <a:effectLst/>
                <a:latin typeface="Consolas" panose="020B0609020204030204" pitchFamily="49" charset="0"/>
              </a:rPr>
              <a:t>Pokemon</a:t>
            </a:r>
            <a:r>
              <a:rPr lang="en-US" b="0" dirty="0">
                <a:solidFill>
                  <a:srgbClr val="CE9178"/>
                </a:solidFill>
                <a:effectLst/>
                <a:latin typeface="Consolas" panose="020B0609020204030204" pitchFamily="49" charset="0"/>
              </a:rPr>
              <a:t> ID/name"</a:t>
            </a:r>
            <a:r>
              <a:rPr lang="en-US" b="0" dirty="0">
                <a:solidFill>
                  <a:srgbClr val="808080"/>
                </a:solidFill>
                <a:effectLst/>
                <a:latin typeface="Consolas" panose="020B0609020204030204" pitchFamily="49" charset="0"/>
              </a:rPr>
              <a:t>/&gt;</a:t>
            </a:r>
            <a:endParaRPr lang="en-US" b="0" dirty="0">
              <a:solidFill>
                <a:srgbClr val="CCCCCC"/>
              </a:solidFill>
              <a:effectLst/>
              <a:latin typeface="Consolas" panose="020B0609020204030204" pitchFamily="49" charset="0"/>
            </a:endParaRPr>
          </a:p>
          <a:p>
            <a:pPr>
              <a:lnSpc>
                <a:spcPts val="1425"/>
              </a:lnSpc>
            </a:pPr>
            <a:r>
              <a:rPr lang="en-US" b="0" dirty="0">
                <a:solidFill>
                  <a:srgbClr val="CCCCCC"/>
                </a:solidFill>
                <a:effectLst/>
                <a:latin typeface="Consolas" panose="020B0609020204030204" pitchFamily="49" charset="0"/>
              </a:rPr>
              <a:t>    OR</a:t>
            </a:r>
          </a:p>
          <a:p>
            <a:pPr>
              <a:lnSpc>
                <a:spcPts val="1425"/>
              </a:lnSpc>
            </a:pPr>
            <a:r>
              <a:rPr lang="en-US" b="0" dirty="0">
                <a:solidFill>
                  <a:srgbClr val="CCCCCC"/>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input</a:t>
            </a:r>
            <a:r>
              <a:rPr lang="en-US" b="0" dirty="0">
                <a:solidFill>
                  <a:srgbClr val="CCCCCC"/>
                </a:solidFill>
                <a:effectLst/>
                <a:latin typeface="Consolas" panose="020B0609020204030204" pitchFamily="49" charset="0"/>
              </a:rPr>
              <a:t> </a:t>
            </a:r>
            <a:r>
              <a:rPr lang="en-US" b="0" dirty="0">
                <a:solidFill>
                  <a:srgbClr val="9CDCFE"/>
                </a:solidFill>
                <a:effectLst/>
                <a:latin typeface="Consolas" panose="020B0609020204030204" pitchFamily="49" charset="0"/>
              </a:rPr>
              <a:t>[(</a:t>
            </a:r>
            <a:r>
              <a:rPr lang="en-US" b="0" dirty="0" err="1">
                <a:solidFill>
                  <a:srgbClr val="9CDCFE"/>
                </a:solidFill>
                <a:effectLst/>
                <a:latin typeface="Consolas" panose="020B0609020204030204" pitchFamily="49" charset="0"/>
              </a:rPr>
              <a:t>ngModel</a:t>
            </a:r>
            <a:r>
              <a:rPr lang="en-US" b="0" dirty="0">
                <a:solidFill>
                  <a:srgbClr val="9CDCFE"/>
                </a:solidFill>
                <a:effectLst/>
                <a:latin typeface="Consolas" panose="020B0609020204030204" pitchFamily="49" charset="0"/>
              </a:rPr>
              <a:t>)]</a:t>
            </a:r>
            <a:r>
              <a:rPr lang="en-US" b="0" dirty="0">
                <a:solidFill>
                  <a:srgbClr val="CCCCCC"/>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9CDCFE"/>
                </a:solidFill>
                <a:effectLst/>
                <a:latin typeface="Consolas" panose="020B0609020204030204" pitchFamily="49" charset="0"/>
              </a:rPr>
              <a:t>searchByTypeTerm</a:t>
            </a:r>
            <a:r>
              <a:rPr lang="en-US" b="0" dirty="0">
                <a:solidFill>
                  <a:srgbClr val="CE9178"/>
                </a:solidFill>
                <a:effectLst/>
                <a:latin typeface="Consolas" panose="020B0609020204030204" pitchFamily="49" charset="0"/>
              </a:rPr>
              <a:t>"</a:t>
            </a:r>
            <a:r>
              <a:rPr lang="en-US" b="0" dirty="0">
                <a:solidFill>
                  <a:srgbClr val="CCCCCC"/>
                </a:solidFill>
                <a:effectLst/>
                <a:latin typeface="Consolas" panose="020B0609020204030204" pitchFamily="49" charset="0"/>
              </a:rPr>
              <a:t> </a:t>
            </a:r>
            <a:r>
              <a:rPr lang="en-US" b="0" dirty="0">
                <a:solidFill>
                  <a:srgbClr val="9CDCFE"/>
                </a:solidFill>
                <a:effectLst/>
                <a:latin typeface="Consolas" panose="020B0609020204030204" pitchFamily="49" charset="0"/>
              </a:rPr>
              <a:t>placeholder</a:t>
            </a:r>
            <a:r>
              <a:rPr lang="en-US" b="0" dirty="0">
                <a:solidFill>
                  <a:srgbClr val="CCCCCC"/>
                </a:solidFill>
                <a:effectLst/>
                <a:latin typeface="Consolas" panose="020B0609020204030204" pitchFamily="49" charset="0"/>
              </a:rPr>
              <a:t>=</a:t>
            </a:r>
            <a:r>
              <a:rPr lang="en-US" b="0" dirty="0">
                <a:solidFill>
                  <a:srgbClr val="CE9178"/>
                </a:solidFill>
                <a:effectLst/>
                <a:latin typeface="Consolas" panose="020B0609020204030204" pitchFamily="49" charset="0"/>
              </a:rPr>
              <a:t>"Search by </a:t>
            </a:r>
            <a:r>
              <a:rPr lang="en-US" b="0" dirty="0" err="1">
                <a:solidFill>
                  <a:srgbClr val="CE9178"/>
                </a:solidFill>
                <a:effectLst/>
                <a:latin typeface="Consolas" panose="020B0609020204030204" pitchFamily="49" charset="0"/>
              </a:rPr>
              <a:t>Pokemon</a:t>
            </a:r>
            <a:r>
              <a:rPr lang="en-US" b="0" dirty="0">
                <a:solidFill>
                  <a:srgbClr val="CE9178"/>
                </a:solidFill>
                <a:effectLst/>
                <a:latin typeface="Consolas" panose="020B0609020204030204" pitchFamily="49" charset="0"/>
              </a:rPr>
              <a:t> Type"</a:t>
            </a:r>
            <a:r>
              <a:rPr lang="en-US" b="0" dirty="0">
                <a:solidFill>
                  <a:srgbClr val="808080"/>
                </a:solidFill>
                <a:effectLst/>
                <a:latin typeface="Consolas" panose="020B0609020204030204" pitchFamily="49" charset="0"/>
              </a:rPr>
              <a:t>/&gt;</a:t>
            </a:r>
            <a:endParaRPr lang="en-US" b="0" dirty="0">
              <a:solidFill>
                <a:srgbClr val="CCCCCC"/>
              </a:solidFill>
              <a:effectLst/>
              <a:latin typeface="Consolas" panose="020B0609020204030204" pitchFamily="49" charset="0"/>
            </a:endParaRPr>
          </a:p>
          <a:p>
            <a:pPr>
              <a:lnSpc>
                <a:spcPts val="1425"/>
              </a:lnSpc>
            </a:pPr>
            <a:r>
              <a:rPr lang="en-US" b="0" dirty="0">
                <a:solidFill>
                  <a:srgbClr val="CCCCCC"/>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button</a:t>
            </a:r>
            <a:r>
              <a:rPr lang="en-US" b="0" dirty="0">
                <a:solidFill>
                  <a:srgbClr val="CCCCCC"/>
                </a:solidFill>
                <a:effectLst/>
                <a:latin typeface="Consolas" panose="020B0609020204030204" pitchFamily="49" charset="0"/>
              </a:rPr>
              <a:t> </a:t>
            </a:r>
            <a:r>
              <a:rPr lang="en-US" b="0" dirty="0">
                <a:solidFill>
                  <a:srgbClr val="9CDCFE"/>
                </a:solidFill>
                <a:effectLst/>
                <a:latin typeface="Consolas" panose="020B0609020204030204" pitchFamily="49" charset="0"/>
              </a:rPr>
              <a:t>(click)</a:t>
            </a:r>
            <a:r>
              <a:rPr lang="en-US" b="0" dirty="0">
                <a:solidFill>
                  <a:srgbClr val="CCCCCC"/>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a:solidFill>
                  <a:srgbClr val="DCDCAA"/>
                </a:solidFill>
                <a:effectLst/>
                <a:latin typeface="Consolas" panose="020B0609020204030204" pitchFamily="49" charset="0"/>
              </a:rPr>
              <a:t>search</a:t>
            </a:r>
            <a:r>
              <a:rPr lang="en-US" b="0" dirty="0">
                <a:solidFill>
                  <a:srgbClr val="CCCCCC"/>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r>
              <a:rPr lang="en-US" b="0" dirty="0">
                <a:solidFill>
                  <a:srgbClr val="CCCCCC"/>
                </a:solidFill>
                <a:effectLst/>
                <a:latin typeface="Consolas" panose="020B0609020204030204" pitchFamily="49" charset="0"/>
              </a:rPr>
              <a:t>Search</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button</a:t>
            </a:r>
            <a:r>
              <a:rPr lang="en-US" b="0" dirty="0">
                <a:solidFill>
                  <a:srgbClr val="808080"/>
                </a:solidFill>
                <a:effectLst/>
                <a:latin typeface="Consolas" panose="020B0609020204030204" pitchFamily="49" charset="0"/>
              </a:rPr>
              <a:t>&gt;</a:t>
            </a:r>
            <a:endParaRPr lang="en-US" b="0" dirty="0">
              <a:solidFill>
                <a:srgbClr val="CCCCCC"/>
              </a:solidFill>
              <a:effectLst/>
              <a:latin typeface="Consolas" panose="020B0609020204030204" pitchFamily="49" charset="0"/>
            </a:endParaRPr>
          </a:p>
          <a:p>
            <a:pPr>
              <a:lnSpc>
                <a:spcPts val="1425"/>
              </a:lnSpc>
            </a:pPr>
            <a:r>
              <a:rPr lang="en-US" b="0" dirty="0">
                <a:solidFill>
                  <a:srgbClr val="CCCCCC"/>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button</a:t>
            </a:r>
            <a:r>
              <a:rPr lang="en-US" b="0" dirty="0">
                <a:solidFill>
                  <a:srgbClr val="CCCCCC"/>
                </a:solidFill>
                <a:effectLst/>
                <a:latin typeface="Consolas" panose="020B0609020204030204" pitchFamily="49" charset="0"/>
              </a:rPr>
              <a:t> </a:t>
            </a:r>
            <a:r>
              <a:rPr lang="en-US" b="0" dirty="0">
                <a:solidFill>
                  <a:srgbClr val="9CDCFE"/>
                </a:solidFill>
                <a:effectLst/>
                <a:latin typeface="Consolas" panose="020B0609020204030204" pitchFamily="49" charset="0"/>
              </a:rPr>
              <a:t>(click)</a:t>
            </a:r>
            <a:r>
              <a:rPr lang="en-US" b="0" dirty="0">
                <a:solidFill>
                  <a:srgbClr val="CCCCCC"/>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DCDCAA"/>
                </a:solidFill>
                <a:effectLst/>
                <a:latin typeface="Consolas" panose="020B0609020204030204" pitchFamily="49" charset="0"/>
              </a:rPr>
              <a:t>returnToHome</a:t>
            </a:r>
            <a:r>
              <a:rPr lang="en-US" b="0" dirty="0">
                <a:solidFill>
                  <a:srgbClr val="CCCCCC"/>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r>
              <a:rPr lang="en-US" b="0" dirty="0">
                <a:solidFill>
                  <a:srgbClr val="CCCCCC"/>
                </a:solidFill>
                <a:effectLst/>
                <a:latin typeface="Consolas" panose="020B0609020204030204" pitchFamily="49" charset="0"/>
              </a:rPr>
              <a:t>Back to Home</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button</a:t>
            </a:r>
            <a:r>
              <a:rPr lang="en-US" b="0" dirty="0">
                <a:solidFill>
                  <a:srgbClr val="808080"/>
                </a:solidFill>
                <a:effectLst/>
                <a:latin typeface="Consolas" panose="020B0609020204030204" pitchFamily="49" charset="0"/>
              </a:rPr>
              <a:t>&gt;</a:t>
            </a:r>
            <a:endParaRPr lang="en-US" b="0" dirty="0">
              <a:solidFill>
                <a:srgbClr val="CCCCCC"/>
              </a:solidFill>
              <a:effectLst/>
              <a:latin typeface="Consolas" panose="020B0609020204030204" pitchFamily="49" charset="0"/>
            </a:endParaRPr>
          </a:p>
          <a:p>
            <a:pPr>
              <a:lnSpc>
                <a:spcPts val="1425"/>
              </a:lnSpc>
            </a:pPr>
            <a:br>
              <a:rPr lang="en-US" b="0" dirty="0">
                <a:solidFill>
                  <a:srgbClr val="CCCCCC"/>
                </a:solidFill>
                <a:effectLst/>
                <a:latin typeface="Consolas" panose="020B0609020204030204" pitchFamily="49" charset="0"/>
              </a:rPr>
            </a:br>
            <a:r>
              <a:rPr lang="en-US" b="0" dirty="0">
                <a:solidFill>
                  <a:srgbClr val="CCCCCC"/>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div</a:t>
            </a:r>
            <a:r>
              <a:rPr lang="en-US" b="0" dirty="0">
                <a:solidFill>
                  <a:srgbClr val="CCCCCC"/>
                </a:solidFill>
                <a:effectLst/>
                <a:latin typeface="Consolas" panose="020B0609020204030204" pitchFamily="49" charset="0"/>
              </a:rPr>
              <a:t> </a:t>
            </a:r>
            <a:r>
              <a:rPr lang="en-US" b="0" dirty="0">
                <a:solidFill>
                  <a:srgbClr val="9CDCFE"/>
                </a:solidFill>
                <a:effectLst/>
                <a:latin typeface="Consolas" panose="020B0609020204030204" pitchFamily="49" charset="0"/>
              </a:rPr>
              <a:t>class</a:t>
            </a:r>
            <a:r>
              <a:rPr lang="en-US" b="0" dirty="0">
                <a:solidFill>
                  <a:srgbClr val="CCCCCC"/>
                </a:solidFill>
                <a:effectLst/>
                <a:latin typeface="Consolas" panose="020B0609020204030204" pitchFamily="49" charset="0"/>
              </a:rPr>
              <a:t>=</a:t>
            </a:r>
            <a:r>
              <a:rPr lang="en-US" b="0" dirty="0">
                <a:solidFill>
                  <a:srgbClr val="CE9178"/>
                </a:solidFill>
                <a:effectLst/>
                <a:latin typeface="Consolas" panose="020B0609020204030204" pitchFamily="49" charset="0"/>
              </a:rPr>
              <a:t>"results"</a:t>
            </a:r>
            <a:r>
              <a:rPr lang="en-US" b="0" dirty="0">
                <a:solidFill>
                  <a:srgbClr val="808080"/>
                </a:solidFill>
                <a:effectLst/>
                <a:latin typeface="Consolas" panose="020B0609020204030204" pitchFamily="49" charset="0"/>
              </a:rPr>
              <a:t>&gt;</a:t>
            </a:r>
            <a:endParaRPr lang="en-US" b="0" dirty="0">
              <a:solidFill>
                <a:srgbClr val="CCCCCC"/>
              </a:solidFill>
              <a:effectLst/>
              <a:latin typeface="Consolas" panose="020B0609020204030204" pitchFamily="49" charset="0"/>
            </a:endParaRPr>
          </a:p>
          <a:p>
            <a:pPr>
              <a:lnSpc>
                <a:spcPts val="1425"/>
              </a:lnSpc>
            </a:pPr>
            <a:r>
              <a:rPr lang="en-US" b="0" dirty="0">
                <a:solidFill>
                  <a:srgbClr val="CCCCCC"/>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div</a:t>
            </a:r>
            <a:r>
              <a:rPr lang="en-US" b="0" dirty="0">
                <a:solidFill>
                  <a:srgbClr val="CCCCCC"/>
                </a:solidFill>
                <a:effectLst/>
                <a:latin typeface="Consolas" panose="020B0609020204030204" pitchFamily="49" charset="0"/>
              </a:rPr>
              <a:t> </a:t>
            </a:r>
            <a:r>
              <a:rPr lang="en-US" b="0" dirty="0">
                <a:solidFill>
                  <a:srgbClr val="9CDCFE"/>
                </a:solidFill>
                <a:effectLst/>
                <a:latin typeface="Consolas" panose="020B0609020204030204" pitchFamily="49" charset="0"/>
              </a:rPr>
              <a:t>*</a:t>
            </a:r>
            <a:r>
              <a:rPr lang="en-US" b="0" dirty="0" err="1">
                <a:solidFill>
                  <a:srgbClr val="9CDCFE"/>
                </a:solidFill>
                <a:effectLst/>
                <a:latin typeface="Consolas" panose="020B0609020204030204" pitchFamily="49" charset="0"/>
              </a:rPr>
              <a:t>ngIf</a:t>
            </a:r>
            <a:r>
              <a:rPr lang="en-US" b="0" dirty="0">
                <a:solidFill>
                  <a:srgbClr val="CCCCCC"/>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9CDCFE"/>
                </a:solidFill>
                <a:effectLst/>
                <a:latin typeface="Consolas" panose="020B0609020204030204" pitchFamily="49" charset="0"/>
              </a:rPr>
              <a:t>isSingleResult</a:t>
            </a:r>
            <a:r>
              <a:rPr lang="en-US" b="0" dirty="0">
                <a:solidFill>
                  <a:srgbClr val="CCCCCC"/>
                </a:solidFill>
                <a:effectLst/>
                <a:latin typeface="Consolas" panose="020B0609020204030204" pitchFamily="49" charset="0"/>
              </a:rPr>
              <a:t> </a:t>
            </a:r>
            <a:r>
              <a:rPr lang="en-US" b="0" dirty="0">
                <a:solidFill>
                  <a:srgbClr val="D4D4D4"/>
                </a:solidFill>
                <a:effectLst/>
                <a:latin typeface="Consolas" panose="020B0609020204030204" pitchFamily="49" charset="0"/>
              </a:rPr>
              <a:t>&amp;&amp;</a:t>
            </a:r>
            <a:r>
              <a:rPr lang="en-US" b="0" dirty="0">
                <a:solidFill>
                  <a:srgbClr val="CCCCCC"/>
                </a:solidFill>
                <a:effectLst/>
                <a:latin typeface="Consolas" panose="020B0609020204030204" pitchFamily="49" charset="0"/>
              </a:rPr>
              <a:t> </a:t>
            </a:r>
            <a:r>
              <a:rPr lang="en-US" b="0" dirty="0" err="1">
                <a:solidFill>
                  <a:srgbClr val="9CDCFE"/>
                </a:solidFill>
                <a:effectLst/>
                <a:latin typeface="Consolas" panose="020B0609020204030204" pitchFamily="49" charset="0"/>
              </a:rPr>
              <a:t>results</a:t>
            </a:r>
            <a:r>
              <a:rPr lang="en-US" b="0" dirty="0" err="1">
                <a:solidFill>
                  <a:srgbClr val="CCCCCC"/>
                </a:solidFill>
                <a:effectLst/>
                <a:latin typeface="Consolas" panose="020B0609020204030204" pitchFamily="49" charset="0"/>
              </a:rPr>
              <a:t>.</a:t>
            </a:r>
            <a:r>
              <a:rPr lang="en-US" b="0" dirty="0" err="1">
                <a:solidFill>
                  <a:srgbClr val="9CDCFE"/>
                </a:solidFill>
                <a:effectLst/>
                <a:latin typeface="Consolas" panose="020B0609020204030204" pitchFamily="49" charset="0"/>
              </a:rPr>
              <a:t>length</a:t>
            </a:r>
            <a:r>
              <a:rPr lang="en-US" b="0" dirty="0">
                <a:solidFill>
                  <a:srgbClr val="CE9178"/>
                </a:solidFill>
                <a:effectLst/>
                <a:latin typeface="Consolas" panose="020B0609020204030204" pitchFamily="49" charset="0"/>
              </a:rPr>
              <a:t>"</a:t>
            </a:r>
            <a:r>
              <a:rPr lang="en-US" b="0" dirty="0">
                <a:solidFill>
                  <a:srgbClr val="CCCCCC"/>
                </a:solidFill>
                <a:effectLst/>
                <a:latin typeface="Consolas" panose="020B0609020204030204" pitchFamily="49" charset="0"/>
              </a:rPr>
              <a:t> </a:t>
            </a:r>
            <a:r>
              <a:rPr lang="en-US" b="0" dirty="0">
                <a:solidFill>
                  <a:srgbClr val="9CDCFE"/>
                </a:solidFill>
                <a:effectLst/>
                <a:latin typeface="Consolas" panose="020B0609020204030204" pitchFamily="49" charset="0"/>
              </a:rPr>
              <a:t>class</a:t>
            </a:r>
            <a:r>
              <a:rPr lang="en-US" b="0" dirty="0">
                <a:solidFill>
                  <a:srgbClr val="CCCCCC"/>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pokemon</a:t>
            </a:r>
            <a:r>
              <a:rPr lang="en-US" b="0" dirty="0">
                <a:solidFill>
                  <a:srgbClr val="CE9178"/>
                </a:solidFill>
                <a:effectLst/>
                <a:latin typeface="Consolas" panose="020B0609020204030204" pitchFamily="49" charset="0"/>
              </a:rPr>
              <a:t>-card"</a:t>
            </a:r>
            <a:r>
              <a:rPr lang="en-US" b="0" dirty="0">
                <a:solidFill>
                  <a:srgbClr val="808080"/>
                </a:solidFill>
                <a:effectLst/>
                <a:latin typeface="Consolas" panose="020B0609020204030204" pitchFamily="49" charset="0"/>
              </a:rPr>
              <a:t>&gt;</a:t>
            </a:r>
            <a:endParaRPr lang="en-US" b="0" dirty="0">
              <a:solidFill>
                <a:srgbClr val="CCCCCC"/>
              </a:solidFill>
              <a:effectLst/>
              <a:latin typeface="Consolas" panose="020B0609020204030204" pitchFamily="49" charset="0"/>
            </a:endParaRPr>
          </a:p>
          <a:p>
            <a:pPr>
              <a:lnSpc>
                <a:spcPts val="1425"/>
              </a:lnSpc>
            </a:pPr>
            <a:r>
              <a:rPr lang="en-US" b="0" dirty="0">
                <a:solidFill>
                  <a:srgbClr val="CCCCCC"/>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img</a:t>
            </a:r>
            <a:r>
              <a:rPr lang="en-US" b="0" dirty="0">
                <a:solidFill>
                  <a:srgbClr val="CCCCCC"/>
                </a:solidFill>
                <a:effectLst/>
                <a:latin typeface="Consolas" panose="020B0609020204030204" pitchFamily="49" charset="0"/>
              </a:rPr>
              <a:t> </a:t>
            </a:r>
            <a:r>
              <a:rPr lang="en-US" b="0" dirty="0">
                <a:solidFill>
                  <a:srgbClr val="9CDCFE"/>
                </a:solidFill>
                <a:effectLst/>
                <a:latin typeface="Consolas" panose="020B0609020204030204" pitchFamily="49" charset="0"/>
              </a:rPr>
              <a:t>[</a:t>
            </a:r>
            <a:r>
              <a:rPr lang="en-US" b="0" dirty="0" err="1">
                <a:solidFill>
                  <a:srgbClr val="9CDCFE"/>
                </a:solidFill>
                <a:effectLst/>
                <a:latin typeface="Consolas" panose="020B0609020204030204" pitchFamily="49" charset="0"/>
              </a:rPr>
              <a:t>src</a:t>
            </a:r>
            <a:r>
              <a:rPr lang="en-US" b="0" dirty="0">
                <a:solidFill>
                  <a:srgbClr val="9CDCFE"/>
                </a:solidFill>
                <a:effectLst/>
                <a:latin typeface="Consolas" panose="020B0609020204030204" pitchFamily="49" charset="0"/>
              </a:rPr>
              <a:t>]</a:t>
            </a:r>
            <a:r>
              <a:rPr lang="en-US" b="0" dirty="0">
                <a:solidFill>
                  <a:srgbClr val="CCCCCC"/>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a:solidFill>
                  <a:srgbClr val="9CDCFE"/>
                </a:solidFill>
                <a:effectLst/>
                <a:latin typeface="Consolas" panose="020B0609020204030204" pitchFamily="49" charset="0"/>
              </a:rPr>
              <a:t>results</a:t>
            </a:r>
            <a:r>
              <a:rPr lang="en-US" b="0" dirty="0">
                <a:solidFill>
                  <a:srgbClr val="CCCCCC"/>
                </a:solidFill>
                <a:effectLst/>
                <a:latin typeface="Consolas" panose="020B0609020204030204" pitchFamily="49" charset="0"/>
              </a:rPr>
              <a:t>[</a:t>
            </a:r>
            <a:r>
              <a:rPr lang="en-US" b="0" dirty="0">
                <a:solidFill>
                  <a:srgbClr val="B5CEA8"/>
                </a:solidFill>
                <a:effectLst/>
                <a:latin typeface="Consolas" panose="020B0609020204030204" pitchFamily="49" charset="0"/>
              </a:rPr>
              <a:t>0</a:t>
            </a:r>
            <a:r>
              <a:rPr lang="en-US" b="0" dirty="0">
                <a:solidFill>
                  <a:srgbClr val="CCCCCC"/>
                </a:solidFill>
                <a:effectLst/>
                <a:latin typeface="Consolas" panose="020B0609020204030204" pitchFamily="49" charset="0"/>
              </a:rPr>
              <a:t>].</a:t>
            </a:r>
            <a:r>
              <a:rPr lang="en-US" b="0" dirty="0">
                <a:solidFill>
                  <a:srgbClr val="9CDCFE"/>
                </a:solidFill>
                <a:effectLst/>
                <a:latin typeface="Consolas" panose="020B0609020204030204" pitchFamily="49" charset="0"/>
              </a:rPr>
              <a:t>sprites</a:t>
            </a:r>
            <a:r>
              <a:rPr lang="en-US" b="0" dirty="0">
                <a:solidFill>
                  <a:srgbClr val="CCCCCC"/>
                </a:solidFill>
                <a:effectLst/>
                <a:latin typeface="Consolas" panose="020B0609020204030204" pitchFamily="49" charset="0"/>
              </a:rPr>
              <a:t>?.</a:t>
            </a:r>
            <a:r>
              <a:rPr lang="en-US" b="0" dirty="0">
                <a:solidFill>
                  <a:srgbClr val="9CDCFE"/>
                </a:solidFill>
                <a:effectLst/>
                <a:latin typeface="Consolas" panose="020B0609020204030204" pitchFamily="49" charset="0"/>
              </a:rPr>
              <a:t>other</a:t>
            </a:r>
            <a:r>
              <a:rPr lang="en-US" b="0" dirty="0">
                <a:solidFill>
                  <a:srgbClr val="CCCCCC"/>
                </a:solidFill>
                <a:effectLst/>
                <a:latin typeface="Consolas" panose="020B0609020204030204" pitchFamily="49" charset="0"/>
              </a:rPr>
              <a:t>?.</a:t>
            </a:r>
            <a:r>
              <a:rPr lang="en-US" b="0" dirty="0">
                <a:solidFill>
                  <a:srgbClr val="9CDCFE"/>
                </a:solidFill>
                <a:effectLst/>
                <a:latin typeface="Consolas" panose="020B0609020204030204" pitchFamily="49" charset="0"/>
              </a:rPr>
              <a:t>dream_world</a:t>
            </a:r>
            <a:r>
              <a:rPr lang="en-US" b="0" dirty="0">
                <a:solidFill>
                  <a:srgbClr val="CCCCCC"/>
                </a:solidFill>
                <a:effectLst/>
                <a:latin typeface="Consolas" panose="020B0609020204030204" pitchFamily="49" charset="0"/>
              </a:rPr>
              <a:t>?.</a:t>
            </a:r>
            <a:r>
              <a:rPr lang="en-US" b="0" dirty="0" err="1">
                <a:solidFill>
                  <a:srgbClr val="9CDCFE"/>
                </a:solidFill>
                <a:effectLst/>
                <a:latin typeface="Consolas" panose="020B0609020204030204" pitchFamily="49" charset="0"/>
              </a:rPr>
              <a:t>front_default</a:t>
            </a:r>
            <a:r>
              <a:rPr lang="en-US" b="0" dirty="0">
                <a:solidFill>
                  <a:srgbClr val="CE9178"/>
                </a:solidFill>
                <a:effectLst/>
                <a:latin typeface="Consolas" panose="020B0609020204030204" pitchFamily="49" charset="0"/>
              </a:rPr>
              <a:t>"</a:t>
            </a:r>
            <a:r>
              <a:rPr lang="en-US" b="0" dirty="0">
                <a:solidFill>
                  <a:srgbClr val="CCCCCC"/>
                </a:solidFill>
                <a:effectLst/>
                <a:latin typeface="Consolas" panose="020B0609020204030204" pitchFamily="49" charset="0"/>
              </a:rPr>
              <a:t> </a:t>
            </a:r>
            <a:r>
              <a:rPr lang="en-US" b="0" dirty="0">
                <a:solidFill>
                  <a:srgbClr val="9CDCFE"/>
                </a:solidFill>
                <a:effectLst/>
                <a:latin typeface="Consolas" panose="020B0609020204030204" pitchFamily="49" charset="0"/>
              </a:rPr>
              <a:t>alt</a:t>
            </a:r>
            <a:r>
              <a:rPr lang="en-US" b="0" dirty="0">
                <a:solidFill>
                  <a:srgbClr val="CCCCCC"/>
                </a:solidFill>
                <a:effectLst/>
                <a:latin typeface="Consolas" panose="020B0609020204030204" pitchFamily="49" charset="0"/>
              </a:rPr>
              <a:t>=</a:t>
            </a:r>
            <a:r>
              <a:rPr lang="en-US" b="0" dirty="0">
                <a:solidFill>
                  <a:srgbClr val="CE9178"/>
                </a:solidFill>
                <a:effectLst/>
                <a:latin typeface="Consolas" panose="020B0609020204030204" pitchFamily="49" charset="0"/>
              </a:rPr>
              <a:t>"{{ </a:t>
            </a:r>
            <a:r>
              <a:rPr lang="en-US" b="0" dirty="0">
                <a:solidFill>
                  <a:srgbClr val="9CDCFE"/>
                </a:solidFill>
                <a:effectLst/>
                <a:latin typeface="Consolas" panose="020B0609020204030204" pitchFamily="49" charset="0"/>
              </a:rPr>
              <a:t>results</a:t>
            </a:r>
            <a:r>
              <a:rPr lang="en-US" b="0" dirty="0">
                <a:solidFill>
                  <a:srgbClr val="CE9178"/>
                </a:solidFill>
                <a:effectLst/>
                <a:latin typeface="Consolas" panose="020B0609020204030204" pitchFamily="49" charset="0"/>
              </a:rPr>
              <a:t>[</a:t>
            </a:r>
            <a:r>
              <a:rPr lang="en-US" b="0" dirty="0">
                <a:solidFill>
                  <a:srgbClr val="B5CEA8"/>
                </a:solidFill>
                <a:effectLst/>
                <a:latin typeface="Consolas" panose="020B0609020204030204" pitchFamily="49" charset="0"/>
              </a:rPr>
              <a:t>0</a:t>
            </a:r>
            <a:r>
              <a:rPr lang="en-US" b="0" dirty="0">
                <a:solidFill>
                  <a:srgbClr val="CE9178"/>
                </a:solidFill>
                <a:effectLst/>
                <a:latin typeface="Consolas" panose="020B0609020204030204" pitchFamily="49" charset="0"/>
              </a:rPr>
              <a:t>].</a:t>
            </a:r>
            <a:r>
              <a:rPr lang="en-US" b="0" dirty="0">
                <a:solidFill>
                  <a:srgbClr val="9CDCFE"/>
                </a:solidFill>
                <a:effectLst/>
                <a:latin typeface="Consolas" panose="020B0609020204030204" pitchFamily="49" charset="0"/>
              </a:rPr>
              <a:t>name</a:t>
            </a:r>
            <a:r>
              <a:rPr lang="en-US" b="0" dirty="0">
                <a:solidFill>
                  <a:srgbClr val="CE9178"/>
                </a:solidFill>
                <a:effectLst/>
                <a:latin typeface="Consolas" panose="020B0609020204030204" pitchFamily="49" charset="0"/>
              </a:rPr>
              <a:t> }}"</a:t>
            </a:r>
            <a:r>
              <a:rPr lang="en-US" b="0" dirty="0">
                <a:solidFill>
                  <a:srgbClr val="CCCCCC"/>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CCCCCC"/>
              </a:solidFill>
              <a:effectLst/>
              <a:latin typeface="Consolas" panose="020B0609020204030204" pitchFamily="49" charset="0"/>
            </a:endParaRPr>
          </a:p>
          <a:p>
            <a:pPr>
              <a:lnSpc>
                <a:spcPts val="1425"/>
              </a:lnSpc>
            </a:pPr>
            <a:r>
              <a:rPr lang="en-US" b="0" dirty="0">
                <a:solidFill>
                  <a:srgbClr val="CCCCCC"/>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h3</a:t>
            </a:r>
            <a:r>
              <a:rPr lang="en-US" b="0" dirty="0">
                <a:solidFill>
                  <a:srgbClr val="808080"/>
                </a:solidFill>
                <a:effectLst/>
                <a:latin typeface="Consolas" panose="020B0609020204030204" pitchFamily="49" charset="0"/>
              </a:rPr>
              <a:t>&gt;</a:t>
            </a:r>
            <a:r>
              <a:rPr lang="en-US" b="0" dirty="0">
                <a:solidFill>
                  <a:srgbClr val="CCCCCC"/>
                </a:solidFill>
                <a:effectLst/>
                <a:latin typeface="Consolas" panose="020B0609020204030204" pitchFamily="49" charset="0"/>
              </a:rPr>
              <a:t>{{ </a:t>
            </a:r>
            <a:r>
              <a:rPr lang="en-US" b="0" dirty="0">
                <a:solidFill>
                  <a:srgbClr val="9CDCFE"/>
                </a:solidFill>
                <a:effectLst/>
                <a:latin typeface="Consolas" panose="020B0609020204030204" pitchFamily="49" charset="0"/>
              </a:rPr>
              <a:t>results</a:t>
            </a:r>
            <a:r>
              <a:rPr lang="en-US" b="0" dirty="0">
                <a:solidFill>
                  <a:srgbClr val="CCCCCC"/>
                </a:solidFill>
                <a:effectLst/>
                <a:latin typeface="Consolas" panose="020B0609020204030204" pitchFamily="49" charset="0"/>
              </a:rPr>
              <a:t>[</a:t>
            </a:r>
            <a:r>
              <a:rPr lang="en-US" b="0" dirty="0">
                <a:solidFill>
                  <a:srgbClr val="B5CEA8"/>
                </a:solidFill>
                <a:effectLst/>
                <a:latin typeface="Consolas" panose="020B0609020204030204" pitchFamily="49" charset="0"/>
              </a:rPr>
              <a:t>0</a:t>
            </a:r>
            <a:r>
              <a:rPr lang="en-US" b="0" dirty="0">
                <a:solidFill>
                  <a:srgbClr val="CCCCCC"/>
                </a:solidFill>
                <a:effectLst/>
                <a:latin typeface="Consolas" panose="020B0609020204030204" pitchFamily="49" charset="0"/>
              </a:rPr>
              <a:t>].</a:t>
            </a:r>
            <a:r>
              <a:rPr lang="en-US" b="0" dirty="0">
                <a:solidFill>
                  <a:srgbClr val="9CDCFE"/>
                </a:solidFill>
                <a:effectLst/>
                <a:latin typeface="Consolas" panose="020B0609020204030204" pitchFamily="49" charset="0"/>
              </a:rPr>
              <a:t>name</a:t>
            </a:r>
            <a:r>
              <a:rPr lang="en-US" b="0" dirty="0">
                <a:solidFill>
                  <a:srgbClr val="CCCCCC"/>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h3</a:t>
            </a:r>
            <a:r>
              <a:rPr lang="en-US" b="0" dirty="0">
                <a:solidFill>
                  <a:srgbClr val="808080"/>
                </a:solidFill>
                <a:effectLst/>
                <a:latin typeface="Consolas" panose="020B0609020204030204" pitchFamily="49" charset="0"/>
              </a:rPr>
              <a:t>&gt;</a:t>
            </a:r>
            <a:endParaRPr lang="en-US" b="0" dirty="0">
              <a:solidFill>
                <a:srgbClr val="CCCCCC"/>
              </a:solidFill>
              <a:effectLst/>
              <a:latin typeface="Consolas" panose="020B0609020204030204" pitchFamily="49" charset="0"/>
            </a:endParaRPr>
          </a:p>
          <a:p>
            <a:pPr>
              <a:lnSpc>
                <a:spcPts val="1425"/>
              </a:lnSpc>
            </a:pPr>
            <a:r>
              <a:rPr lang="en-US" b="0" dirty="0">
                <a:solidFill>
                  <a:srgbClr val="CCCCCC"/>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p</a:t>
            </a:r>
            <a:r>
              <a:rPr lang="en-US" b="0" dirty="0">
                <a:solidFill>
                  <a:srgbClr val="808080"/>
                </a:solidFill>
                <a:effectLst/>
                <a:latin typeface="Consolas" panose="020B0609020204030204" pitchFamily="49" charset="0"/>
              </a:rPr>
              <a:t>&gt;</a:t>
            </a:r>
            <a:r>
              <a:rPr lang="en-US" b="0" dirty="0">
                <a:solidFill>
                  <a:srgbClr val="CCCCCC"/>
                </a:solidFill>
                <a:effectLst/>
                <a:latin typeface="Consolas" panose="020B0609020204030204" pitchFamily="49" charset="0"/>
              </a:rPr>
              <a:t>ID: {{ </a:t>
            </a:r>
            <a:r>
              <a:rPr lang="en-US" b="0" dirty="0">
                <a:solidFill>
                  <a:srgbClr val="9CDCFE"/>
                </a:solidFill>
                <a:effectLst/>
                <a:latin typeface="Consolas" panose="020B0609020204030204" pitchFamily="49" charset="0"/>
              </a:rPr>
              <a:t>results</a:t>
            </a:r>
            <a:r>
              <a:rPr lang="en-US" b="0" dirty="0">
                <a:solidFill>
                  <a:srgbClr val="CCCCCC"/>
                </a:solidFill>
                <a:effectLst/>
                <a:latin typeface="Consolas" panose="020B0609020204030204" pitchFamily="49" charset="0"/>
              </a:rPr>
              <a:t>[</a:t>
            </a:r>
            <a:r>
              <a:rPr lang="en-US" b="0" dirty="0">
                <a:solidFill>
                  <a:srgbClr val="B5CEA8"/>
                </a:solidFill>
                <a:effectLst/>
                <a:latin typeface="Consolas" panose="020B0609020204030204" pitchFamily="49" charset="0"/>
              </a:rPr>
              <a:t>0</a:t>
            </a:r>
            <a:r>
              <a:rPr lang="en-US" b="0" dirty="0">
                <a:solidFill>
                  <a:srgbClr val="CCCCCC"/>
                </a:solidFill>
                <a:effectLst/>
                <a:latin typeface="Consolas" panose="020B0609020204030204" pitchFamily="49" charset="0"/>
              </a:rPr>
              <a:t>].</a:t>
            </a:r>
            <a:r>
              <a:rPr lang="en-US" b="0" dirty="0">
                <a:solidFill>
                  <a:srgbClr val="9CDCFE"/>
                </a:solidFill>
                <a:effectLst/>
                <a:latin typeface="Consolas" panose="020B0609020204030204" pitchFamily="49" charset="0"/>
              </a:rPr>
              <a:t>id</a:t>
            </a:r>
            <a:r>
              <a:rPr lang="en-US" b="0" dirty="0">
                <a:solidFill>
                  <a:srgbClr val="CCCCCC"/>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p</a:t>
            </a:r>
            <a:r>
              <a:rPr lang="en-US" b="0" dirty="0">
                <a:solidFill>
                  <a:srgbClr val="808080"/>
                </a:solidFill>
                <a:effectLst/>
                <a:latin typeface="Consolas" panose="020B0609020204030204" pitchFamily="49" charset="0"/>
              </a:rPr>
              <a:t>&gt;</a:t>
            </a:r>
            <a:endParaRPr lang="en-US" b="0" dirty="0">
              <a:solidFill>
                <a:srgbClr val="CCCCCC"/>
              </a:solidFill>
              <a:effectLst/>
              <a:latin typeface="Consolas" panose="020B0609020204030204" pitchFamily="49" charset="0"/>
            </a:endParaRPr>
          </a:p>
          <a:p>
            <a:pPr>
              <a:lnSpc>
                <a:spcPts val="1425"/>
              </a:lnSpc>
            </a:pPr>
            <a:r>
              <a:rPr lang="en-US" b="0" dirty="0">
                <a:solidFill>
                  <a:srgbClr val="CCCCCC"/>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button</a:t>
            </a:r>
            <a:r>
              <a:rPr lang="en-US" b="0" dirty="0">
                <a:solidFill>
                  <a:srgbClr val="CCCCCC"/>
                </a:solidFill>
                <a:effectLst/>
                <a:latin typeface="Consolas" panose="020B0609020204030204" pitchFamily="49" charset="0"/>
              </a:rPr>
              <a:t> </a:t>
            </a:r>
            <a:r>
              <a:rPr lang="en-US" b="0" dirty="0">
                <a:solidFill>
                  <a:srgbClr val="9CDCFE"/>
                </a:solidFill>
                <a:effectLst/>
                <a:latin typeface="Consolas" panose="020B0609020204030204" pitchFamily="49" charset="0"/>
              </a:rPr>
              <a:t>(click)</a:t>
            </a:r>
            <a:r>
              <a:rPr lang="en-US" b="0" dirty="0">
                <a:solidFill>
                  <a:srgbClr val="CCCCCC"/>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DCDCAA"/>
                </a:solidFill>
                <a:effectLst/>
                <a:latin typeface="Consolas" panose="020B0609020204030204" pitchFamily="49" charset="0"/>
              </a:rPr>
              <a:t>viewDetails</a:t>
            </a:r>
            <a:r>
              <a:rPr lang="en-US" b="0" dirty="0">
                <a:solidFill>
                  <a:srgbClr val="CCCCCC"/>
                </a:solidFill>
                <a:effectLst/>
                <a:latin typeface="Consolas" panose="020B0609020204030204" pitchFamily="49" charset="0"/>
              </a:rPr>
              <a:t>(</a:t>
            </a:r>
            <a:r>
              <a:rPr lang="en-US" b="0" dirty="0">
                <a:solidFill>
                  <a:srgbClr val="9CDCFE"/>
                </a:solidFill>
                <a:effectLst/>
                <a:latin typeface="Consolas" panose="020B0609020204030204" pitchFamily="49" charset="0"/>
              </a:rPr>
              <a:t>results</a:t>
            </a:r>
            <a:r>
              <a:rPr lang="en-US" b="0" dirty="0">
                <a:solidFill>
                  <a:srgbClr val="CCCCCC"/>
                </a:solidFill>
                <a:effectLst/>
                <a:latin typeface="Consolas" panose="020B0609020204030204" pitchFamily="49" charset="0"/>
              </a:rPr>
              <a:t>[</a:t>
            </a:r>
            <a:r>
              <a:rPr lang="en-US" b="0" dirty="0">
                <a:solidFill>
                  <a:srgbClr val="B5CEA8"/>
                </a:solidFill>
                <a:effectLst/>
                <a:latin typeface="Consolas" panose="020B0609020204030204" pitchFamily="49" charset="0"/>
              </a:rPr>
              <a:t>0</a:t>
            </a:r>
            <a:r>
              <a:rPr lang="en-US" b="0" dirty="0">
                <a:solidFill>
                  <a:srgbClr val="CCCCCC"/>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r>
              <a:rPr lang="en-US" b="0" dirty="0">
                <a:solidFill>
                  <a:srgbClr val="CCCCCC"/>
                </a:solidFill>
                <a:effectLst/>
                <a:latin typeface="Consolas" panose="020B0609020204030204" pitchFamily="49" charset="0"/>
              </a:rPr>
              <a:t>See Details</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button</a:t>
            </a:r>
            <a:r>
              <a:rPr lang="en-US" b="0" dirty="0">
                <a:solidFill>
                  <a:srgbClr val="808080"/>
                </a:solidFill>
                <a:effectLst/>
                <a:latin typeface="Consolas" panose="020B0609020204030204" pitchFamily="49" charset="0"/>
              </a:rPr>
              <a:t>&gt;</a:t>
            </a:r>
            <a:endParaRPr lang="en-US" b="0" dirty="0">
              <a:solidFill>
                <a:srgbClr val="CCCCCC"/>
              </a:solidFill>
              <a:effectLst/>
              <a:latin typeface="Consolas" panose="020B0609020204030204" pitchFamily="49" charset="0"/>
            </a:endParaRPr>
          </a:p>
          <a:p>
            <a:pPr>
              <a:lnSpc>
                <a:spcPts val="1425"/>
              </a:lnSpc>
            </a:pPr>
            <a:r>
              <a:rPr lang="en-US" b="0" dirty="0">
                <a:solidFill>
                  <a:srgbClr val="CCCCCC"/>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div</a:t>
            </a:r>
            <a:r>
              <a:rPr lang="en-US" b="0" dirty="0">
                <a:solidFill>
                  <a:srgbClr val="808080"/>
                </a:solidFill>
                <a:effectLst/>
                <a:latin typeface="Consolas" panose="020B0609020204030204" pitchFamily="49" charset="0"/>
              </a:rPr>
              <a:t>&gt;</a:t>
            </a:r>
            <a:endParaRPr lang="en-US" b="0" dirty="0">
              <a:solidFill>
                <a:srgbClr val="CCCCCC"/>
              </a:solidFill>
              <a:effectLst/>
              <a:latin typeface="Consolas" panose="020B0609020204030204" pitchFamily="49" charset="0"/>
            </a:endParaRPr>
          </a:p>
          <a:p>
            <a:pPr>
              <a:lnSpc>
                <a:spcPts val="1425"/>
              </a:lnSpc>
            </a:pPr>
            <a:r>
              <a:rPr lang="en-US" b="0" dirty="0">
                <a:solidFill>
                  <a:srgbClr val="CCCCCC"/>
                </a:solidFill>
                <a:effectLst/>
                <a:latin typeface="Consolas" panose="020B0609020204030204" pitchFamily="49" charset="0"/>
              </a:rPr>
              <a:t>  </a:t>
            </a:r>
          </a:p>
          <a:p>
            <a:pPr>
              <a:lnSpc>
                <a:spcPts val="1425"/>
              </a:lnSpc>
            </a:pPr>
            <a:r>
              <a:rPr lang="en-US" b="0" dirty="0">
                <a:solidFill>
                  <a:srgbClr val="CCCCCC"/>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div</a:t>
            </a:r>
            <a:r>
              <a:rPr lang="en-US" b="0" dirty="0">
                <a:solidFill>
                  <a:srgbClr val="CCCCCC"/>
                </a:solidFill>
                <a:effectLst/>
                <a:latin typeface="Consolas" panose="020B0609020204030204" pitchFamily="49" charset="0"/>
              </a:rPr>
              <a:t> </a:t>
            </a:r>
            <a:r>
              <a:rPr lang="en-US" b="0" dirty="0">
                <a:solidFill>
                  <a:srgbClr val="9CDCFE"/>
                </a:solidFill>
                <a:effectLst/>
                <a:latin typeface="Consolas" panose="020B0609020204030204" pitchFamily="49" charset="0"/>
              </a:rPr>
              <a:t>*</a:t>
            </a:r>
            <a:r>
              <a:rPr lang="en-US" b="0" dirty="0" err="1">
                <a:solidFill>
                  <a:srgbClr val="9CDCFE"/>
                </a:solidFill>
                <a:effectLst/>
                <a:latin typeface="Consolas" panose="020B0609020204030204" pitchFamily="49" charset="0"/>
              </a:rPr>
              <a:t>ngIf</a:t>
            </a:r>
            <a:r>
              <a:rPr lang="en-US" b="0" dirty="0">
                <a:solidFill>
                  <a:srgbClr val="CCCCCC"/>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isSingleResult</a:t>
            </a:r>
            <a:r>
              <a:rPr lang="en-US" b="0" dirty="0">
                <a:solidFill>
                  <a:srgbClr val="CCCCCC"/>
                </a:solidFill>
                <a:effectLst/>
                <a:latin typeface="Consolas" panose="020B0609020204030204" pitchFamily="49" charset="0"/>
              </a:rPr>
              <a:t>  </a:t>
            </a:r>
            <a:r>
              <a:rPr lang="en-US" b="0" dirty="0">
                <a:solidFill>
                  <a:srgbClr val="D4D4D4"/>
                </a:solidFill>
                <a:effectLst/>
                <a:latin typeface="Consolas" panose="020B0609020204030204" pitchFamily="49" charset="0"/>
              </a:rPr>
              <a:t>&amp;&amp;</a:t>
            </a:r>
            <a:r>
              <a:rPr lang="en-US" b="0" dirty="0">
                <a:solidFill>
                  <a:srgbClr val="CCCCCC"/>
                </a:solidFill>
                <a:effectLst/>
                <a:latin typeface="Consolas" panose="020B0609020204030204" pitchFamily="49" charset="0"/>
              </a:rPr>
              <a:t> </a:t>
            </a:r>
            <a:r>
              <a:rPr lang="en-US" b="0" dirty="0" err="1">
                <a:solidFill>
                  <a:srgbClr val="9CDCFE"/>
                </a:solidFill>
                <a:effectLst/>
                <a:latin typeface="Consolas" panose="020B0609020204030204" pitchFamily="49" charset="0"/>
              </a:rPr>
              <a:t>results</a:t>
            </a:r>
            <a:r>
              <a:rPr lang="en-US" b="0" dirty="0" err="1">
                <a:solidFill>
                  <a:srgbClr val="CCCCCC"/>
                </a:solidFill>
                <a:effectLst/>
                <a:latin typeface="Consolas" panose="020B0609020204030204" pitchFamily="49" charset="0"/>
              </a:rPr>
              <a:t>.</a:t>
            </a:r>
            <a:r>
              <a:rPr lang="en-US" b="0" dirty="0" err="1">
                <a:solidFill>
                  <a:srgbClr val="9CDCFE"/>
                </a:solidFill>
                <a:effectLst/>
                <a:latin typeface="Consolas" panose="020B0609020204030204" pitchFamily="49" charset="0"/>
              </a:rPr>
              <a:t>length</a:t>
            </a:r>
            <a:r>
              <a:rPr lang="en-US" b="0" dirty="0">
                <a:solidFill>
                  <a:srgbClr val="CE9178"/>
                </a:solidFill>
                <a:effectLst/>
                <a:latin typeface="Consolas" panose="020B0609020204030204" pitchFamily="49" charset="0"/>
              </a:rPr>
              <a:t>"</a:t>
            </a:r>
            <a:r>
              <a:rPr lang="en-US" b="0" dirty="0">
                <a:solidFill>
                  <a:srgbClr val="CCCCCC"/>
                </a:solidFill>
                <a:effectLst/>
                <a:latin typeface="Consolas" panose="020B0609020204030204" pitchFamily="49" charset="0"/>
              </a:rPr>
              <a:t> </a:t>
            </a:r>
            <a:r>
              <a:rPr lang="en-US" b="0" dirty="0">
                <a:solidFill>
                  <a:srgbClr val="9CDCFE"/>
                </a:solidFill>
                <a:effectLst/>
                <a:latin typeface="Consolas" panose="020B0609020204030204" pitchFamily="49" charset="0"/>
              </a:rPr>
              <a:t>class</a:t>
            </a:r>
            <a:r>
              <a:rPr lang="en-US" b="0" dirty="0">
                <a:solidFill>
                  <a:srgbClr val="CCCCCC"/>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pokemon</a:t>
            </a:r>
            <a:r>
              <a:rPr lang="en-US" b="0" dirty="0">
                <a:solidFill>
                  <a:srgbClr val="CE9178"/>
                </a:solidFill>
                <a:effectLst/>
                <a:latin typeface="Consolas" panose="020B0609020204030204" pitchFamily="49" charset="0"/>
              </a:rPr>
              <a:t>-list"</a:t>
            </a:r>
            <a:r>
              <a:rPr lang="en-US" b="0" dirty="0">
                <a:solidFill>
                  <a:srgbClr val="808080"/>
                </a:solidFill>
                <a:effectLst/>
                <a:latin typeface="Consolas" panose="020B0609020204030204" pitchFamily="49" charset="0"/>
              </a:rPr>
              <a:t>&gt;</a:t>
            </a:r>
            <a:endParaRPr lang="en-US" b="0" dirty="0">
              <a:solidFill>
                <a:srgbClr val="CCCCCC"/>
              </a:solidFill>
              <a:effectLst/>
              <a:latin typeface="Consolas" panose="020B0609020204030204" pitchFamily="49" charset="0"/>
            </a:endParaRPr>
          </a:p>
          <a:p>
            <a:pPr>
              <a:lnSpc>
                <a:spcPts val="1425"/>
              </a:lnSpc>
            </a:pPr>
            <a:r>
              <a:rPr lang="en-US" b="0" dirty="0">
                <a:solidFill>
                  <a:srgbClr val="CCCCCC"/>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div</a:t>
            </a:r>
            <a:r>
              <a:rPr lang="en-US" b="0" dirty="0">
                <a:solidFill>
                  <a:srgbClr val="CCCCCC"/>
                </a:solidFill>
                <a:effectLst/>
                <a:latin typeface="Consolas" panose="020B0609020204030204" pitchFamily="49" charset="0"/>
              </a:rPr>
              <a:t> </a:t>
            </a:r>
            <a:r>
              <a:rPr lang="en-US" b="0" dirty="0">
                <a:solidFill>
                  <a:srgbClr val="9CDCFE"/>
                </a:solidFill>
                <a:effectLst/>
                <a:latin typeface="Consolas" panose="020B0609020204030204" pitchFamily="49" charset="0"/>
              </a:rPr>
              <a:t>*</a:t>
            </a:r>
            <a:r>
              <a:rPr lang="en-US" b="0" dirty="0" err="1">
                <a:solidFill>
                  <a:srgbClr val="9CDCFE"/>
                </a:solidFill>
                <a:effectLst/>
                <a:latin typeface="Consolas" panose="020B0609020204030204" pitchFamily="49" charset="0"/>
              </a:rPr>
              <a:t>ngFor</a:t>
            </a:r>
            <a:r>
              <a:rPr lang="en-US" b="0" dirty="0">
                <a:solidFill>
                  <a:srgbClr val="CCCCCC"/>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a:solidFill>
                  <a:srgbClr val="569CD6"/>
                </a:solidFill>
                <a:effectLst/>
                <a:latin typeface="Consolas" panose="020B0609020204030204" pitchFamily="49" charset="0"/>
              </a:rPr>
              <a:t>let</a:t>
            </a:r>
            <a:r>
              <a:rPr lang="en-US" b="0" dirty="0">
                <a:solidFill>
                  <a:srgbClr val="CCCCCC"/>
                </a:solidFill>
                <a:effectLst/>
                <a:latin typeface="Consolas" panose="020B0609020204030204" pitchFamily="49" charset="0"/>
              </a:rPr>
              <a:t> </a:t>
            </a:r>
            <a:r>
              <a:rPr lang="en-US" b="0" dirty="0">
                <a:solidFill>
                  <a:srgbClr val="9CDCFE"/>
                </a:solidFill>
                <a:effectLst/>
                <a:latin typeface="Consolas" panose="020B0609020204030204" pitchFamily="49" charset="0"/>
              </a:rPr>
              <a:t>poke</a:t>
            </a:r>
            <a:r>
              <a:rPr lang="en-US" b="0" dirty="0">
                <a:solidFill>
                  <a:srgbClr val="CCCCCC"/>
                </a:solidFill>
                <a:effectLst/>
                <a:latin typeface="Consolas" panose="020B0609020204030204" pitchFamily="49" charset="0"/>
              </a:rPr>
              <a:t> </a:t>
            </a:r>
            <a:r>
              <a:rPr lang="en-US" b="0" dirty="0">
                <a:solidFill>
                  <a:srgbClr val="569CD6"/>
                </a:solidFill>
                <a:effectLst/>
                <a:latin typeface="Consolas" panose="020B0609020204030204" pitchFamily="49" charset="0"/>
              </a:rPr>
              <a:t>of</a:t>
            </a:r>
            <a:r>
              <a:rPr lang="en-US" b="0" dirty="0">
                <a:solidFill>
                  <a:srgbClr val="CCCCCC"/>
                </a:solidFill>
                <a:effectLst/>
                <a:latin typeface="Consolas" panose="020B0609020204030204" pitchFamily="49" charset="0"/>
              </a:rPr>
              <a:t> </a:t>
            </a:r>
            <a:r>
              <a:rPr lang="en-US" b="0" dirty="0">
                <a:solidFill>
                  <a:srgbClr val="9CDCFE"/>
                </a:solidFill>
                <a:effectLst/>
                <a:latin typeface="Consolas" panose="020B0609020204030204" pitchFamily="49" charset="0"/>
              </a:rPr>
              <a:t>results</a:t>
            </a:r>
            <a:r>
              <a:rPr lang="en-US" b="0" dirty="0">
                <a:solidFill>
                  <a:srgbClr val="CE9178"/>
                </a:solidFill>
                <a:effectLst/>
                <a:latin typeface="Consolas" panose="020B0609020204030204" pitchFamily="49" charset="0"/>
              </a:rPr>
              <a:t>"</a:t>
            </a:r>
            <a:r>
              <a:rPr lang="en-US" b="0" dirty="0">
                <a:solidFill>
                  <a:srgbClr val="CCCCCC"/>
                </a:solidFill>
                <a:effectLst/>
                <a:latin typeface="Consolas" panose="020B0609020204030204" pitchFamily="49" charset="0"/>
              </a:rPr>
              <a:t> </a:t>
            </a:r>
            <a:r>
              <a:rPr lang="en-US" b="0" dirty="0">
                <a:solidFill>
                  <a:srgbClr val="9CDCFE"/>
                </a:solidFill>
                <a:effectLst/>
                <a:latin typeface="Consolas" panose="020B0609020204030204" pitchFamily="49" charset="0"/>
              </a:rPr>
              <a:t>class</a:t>
            </a:r>
            <a:r>
              <a:rPr lang="en-US" b="0" dirty="0">
                <a:solidFill>
                  <a:srgbClr val="CCCCCC"/>
                </a:solidFill>
                <a:effectLst/>
                <a:latin typeface="Consolas" panose="020B0609020204030204" pitchFamily="49" charset="0"/>
              </a:rPr>
              <a:t>=</a:t>
            </a:r>
            <a:r>
              <a:rPr lang="en-US" b="0" dirty="0">
                <a:solidFill>
                  <a:srgbClr val="CE9178"/>
                </a:solidFill>
                <a:effectLst/>
                <a:latin typeface="Consolas" panose="020B0609020204030204" pitchFamily="49" charset="0"/>
              </a:rPr>
              <a:t>"poke-li"</a:t>
            </a:r>
            <a:r>
              <a:rPr lang="en-US" b="0" dirty="0">
                <a:solidFill>
                  <a:srgbClr val="808080"/>
                </a:solidFill>
                <a:effectLst/>
                <a:latin typeface="Consolas" panose="020B0609020204030204" pitchFamily="49" charset="0"/>
              </a:rPr>
              <a:t>&gt;</a:t>
            </a:r>
            <a:endParaRPr lang="en-US" b="0" dirty="0">
              <a:solidFill>
                <a:srgbClr val="CCCCCC"/>
              </a:solidFill>
              <a:effectLst/>
              <a:latin typeface="Consolas" panose="020B0609020204030204" pitchFamily="49" charset="0"/>
            </a:endParaRPr>
          </a:p>
          <a:p>
            <a:pPr>
              <a:lnSpc>
                <a:spcPts val="1425"/>
              </a:lnSpc>
            </a:pPr>
            <a:r>
              <a:rPr lang="en-US" b="0" dirty="0">
                <a:solidFill>
                  <a:srgbClr val="CCCCCC"/>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img</a:t>
            </a:r>
            <a:r>
              <a:rPr lang="en-US" b="0" dirty="0">
                <a:solidFill>
                  <a:srgbClr val="CCCCCC"/>
                </a:solidFill>
                <a:effectLst/>
                <a:latin typeface="Consolas" panose="020B0609020204030204" pitchFamily="49" charset="0"/>
              </a:rPr>
              <a:t> </a:t>
            </a:r>
            <a:r>
              <a:rPr lang="en-US" b="0" dirty="0">
                <a:solidFill>
                  <a:srgbClr val="9CDCFE"/>
                </a:solidFill>
                <a:effectLst/>
                <a:latin typeface="Consolas" panose="020B0609020204030204" pitchFamily="49" charset="0"/>
              </a:rPr>
              <a:t>[</a:t>
            </a:r>
            <a:r>
              <a:rPr lang="en-US" b="0" dirty="0" err="1">
                <a:solidFill>
                  <a:srgbClr val="9CDCFE"/>
                </a:solidFill>
                <a:effectLst/>
                <a:latin typeface="Consolas" panose="020B0609020204030204" pitchFamily="49" charset="0"/>
              </a:rPr>
              <a:t>src</a:t>
            </a:r>
            <a:r>
              <a:rPr lang="en-US" b="0" dirty="0">
                <a:solidFill>
                  <a:srgbClr val="9CDCFE"/>
                </a:solidFill>
                <a:effectLst/>
                <a:latin typeface="Consolas" panose="020B0609020204030204" pitchFamily="49" charset="0"/>
              </a:rPr>
              <a:t>]</a:t>
            </a:r>
            <a:r>
              <a:rPr lang="en-US" b="0" dirty="0">
                <a:solidFill>
                  <a:srgbClr val="CCCCCC"/>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a:solidFill>
                  <a:srgbClr val="9CDCFE"/>
                </a:solidFill>
                <a:effectLst/>
                <a:latin typeface="Consolas" panose="020B0609020204030204" pitchFamily="49" charset="0"/>
              </a:rPr>
              <a:t>poke</a:t>
            </a:r>
            <a:r>
              <a:rPr lang="en-US" b="0" dirty="0">
                <a:solidFill>
                  <a:srgbClr val="CCCCCC"/>
                </a:solidFill>
                <a:effectLst/>
                <a:latin typeface="Consolas" panose="020B0609020204030204" pitchFamily="49" charset="0"/>
              </a:rPr>
              <a:t>.</a:t>
            </a:r>
            <a:r>
              <a:rPr lang="en-US" b="0" dirty="0">
                <a:solidFill>
                  <a:srgbClr val="9CDCFE"/>
                </a:solidFill>
                <a:effectLst/>
                <a:latin typeface="Consolas" panose="020B0609020204030204" pitchFamily="49" charset="0"/>
              </a:rPr>
              <a:t>sprites</a:t>
            </a:r>
            <a:r>
              <a:rPr lang="en-US" b="0" dirty="0">
                <a:solidFill>
                  <a:srgbClr val="CCCCCC"/>
                </a:solidFill>
                <a:effectLst/>
                <a:latin typeface="Consolas" panose="020B0609020204030204" pitchFamily="49" charset="0"/>
              </a:rPr>
              <a:t>?.</a:t>
            </a:r>
            <a:r>
              <a:rPr lang="en-US" b="0" dirty="0">
                <a:solidFill>
                  <a:srgbClr val="9CDCFE"/>
                </a:solidFill>
                <a:effectLst/>
                <a:latin typeface="Consolas" panose="020B0609020204030204" pitchFamily="49" charset="0"/>
              </a:rPr>
              <a:t>other</a:t>
            </a:r>
            <a:r>
              <a:rPr lang="en-US" b="0" dirty="0">
                <a:solidFill>
                  <a:srgbClr val="CCCCCC"/>
                </a:solidFill>
                <a:effectLst/>
                <a:latin typeface="Consolas" panose="020B0609020204030204" pitchFamily="49" charset="0"/>
              </a:rPr>
              <a:t>?.</a:t>
            </a:r>
            <a:r>
              <a:rPr lang="en-US" b="0" dirty="0">
                <a:solidFill>
                  <a:srgbClr val="9CDCFE"/>
                </a:solidFill>
                <a:effectLst/>
                <a:latin typeface="Consolas" panose="020B0609020204030204" pitchFamily="49" charset="0"/>
              </a:rPr>
              <a:t>dream_world</a:t>
            </a:r>
            <a:r>
              <a:rPr lang="en-US" b="0" dirty="0">
                <a:solidFill>
                  <a:srgbClr val="CCCCCC"/>
                </a:solidFill>
                <a:effectLst/>
                <a:latin typeface="Consolas" panose="020B0609020204030204" pitchFamily="49" charset="0"/>
              </a:rPr>
              <a:t>?.</a:t>
            </a:r>
            <a:r>
              <a:rPr lang="en-US" b="0" dirty="0" err="1">
                <a:solidFill>
                  <a:srgbClr val="9CDCFE"/>
                </a:solidFill>
                <a:effectLst/>
                <a:latin typeface="Consolas" panose="020B0609020204030204" pitchFamily="49" charset="0"/>
              </a:rPr>
              <a:t>front_default</a:t>
            </a:r>
            <a:r>
              <a:rPr lang="en-US" b="0" dirty="0">
                <a:solidFill>
                  <a:srgbClr val="CE9178"/>
                </a:solidFill>
                <a:effectLst/>
                <a:latin typeface="Consolas" panose="020B0609020204030204" pitchFamily="49" charset="0"/>
              </a:rPr>
              <a:t>"</a:t>
            </a:r>
            <a:r>
              <a:rPr lang="en-US" b="0" dirty="0">
                <a:solidFill>
                  <a:srgbClr val="CCCCCC"/>
                </a:solidFill>
                <a:effectLst/>
                <a:latin typeface="Consolas" panose="020B0609020204030204" pitchFamily="49" charset="0"/>
              </a:rPr>
              <a:t> </a:t>
            </a:r>
            <a:r>
              <a:rPr lang="en-US" b="0" dirty="0">
                <a:solidFill>
                  <a:srgbClr val="9CDCFE"/>
                </a:solidFill>
                <a:effectLst/>
                <a:latin typeface="Consolas" panose="020B0609020204030204" pitchFamily="49" charset="0"/>
              </a:rPr>
              <a:t>alt</a:t>
            </a:r>
            <a:r>
              <a:rPr lang="en-US" b="0" dirty="0">
                <a:solidFill>
                  <a:srgbClr val="CCCCCC"/>
                </a:solidFill>
                <a:effectLst/>
                <a:latin typeface="Consolas" panose="020B0609020204030204" pitchFamily="49" charset="0"/>
              </a:rPr>
              <a:t>=</a:t>
            </a:r>
            <a:r>
              <a:rPr lang="en-US" b="0" dirty="0">
                <a:solidFill>
                  <a:srgbClr val="CE9178"/>
                </a:solidFill>
                <a:effectLst/>
                <a:latin typeface="Consolas" panose="020B0609020204030204" pitchFamily="49" charset="0"/>
              </a:rPr>
              <a:t>"{{ </a:t>
            </a:r>
            <a:r>
              <a:rPr lang="en-US" b="0" dirty="0">
                <a:solidFill>
                  <a:srgbClr val="9CDCFE"/>
                </a:solidFill>
                <a:effectLst/>
                <a:latin typeface="Consolas" panose="020B0609020204030204" pitchFamily="49" charset="0"/>
              </a:rPr>
              <a:t>poke</a:t>
            </a:r>
            <a:r>
              <a:rPr lang="en-US" b="0" dirty="0">
                <a:solidFill>
                  <a:srgbClr val="CE9178"/>
                </a:solidFill>
                <a:effectLst/>
                <a:latin typeface="Consolas" panose="020B0609020204030204" pitchFamily="49" charset="0"/>
              </a:rPr>
              <a:t>.</a:t>
            </a:r>
            <a:r>
              <a:rPr lang="en-US" b="0" dirty="0">
                <a:solidFill>
                  <a:srgbClr val="9CDCFE"/>
                </a:solidFill>
                <a:effectLst/>
                <a:latin typeface="Consolas" panose="020B0609020204030204" pitchFamily="49" charset="0"/>
              </a:rPr>
              <a:t>name</a:t>
            </a:r>
            <a:r>
              <a:rPr lang="en-US" b="0" dirty="0">
                <a:solidFill>
                  <a:srgbClr val="CE9178"/>
                </a:solidFill>
                <a:effectLst/>
                <a:latin typeface="Consolas" panose="020B0609020204030204" pitchFamily="49" charset="0"/>
              </a:rPr>
              <a:t> }}"</a:t>
            </a:r>
            <a:r>
              <a:rPr lang="en-US" b="0" dirty="0">
                <a:solidFill>
                  <a:srgbClr val="CCCCCC"/>
                </a:solidFill>
                <a:effectLst/>
                <a:latin typeface="Consolas" panose="020B0609020204030204" pitchFamily="49" charset="0"/>
              </a:rPr>
              <a:t> </a:t>
            </a:r>
            <a:r>
              <a:rPr lang="en-US" b="0" dirty="0">
                <a:solidFill>
                  <a:srgbClr val="9CDCFE"/>
                </a:solidFill>
                <a:effectLst/>
                <a:latin typeface="Consolas" panose="020B0609020204030204" pitchFamily="49" charset="0"/>
              </a:rPr>
              <a:t>class</a:t>
            </a:r>
            <a:r>
              <a:rPr lang="en-US" b="0" dirty="0">
                <a:solidFill>
                  <a:srgbClr val="CCCCCC"/>
                </a:solidFill>
                <a:effectLst/>
                <a:latin typeface="Consolas" panose="020B0609020204030204" pitchFamily="49" charset="0"/>
              </a:rPr>
              <a:t>=</a:t>
            </a:r>
            <a:r>
              <a:rPr lang="en-US" b="0" dirty="0">
                <a:solidFill>
                  <a:srgbClr val="CE9178"/>
                </a:solidFill>
                <a:effectLst/>
                <a:latin typeface="Consolas" panose="020B0609020204030204" pitchFamily="49" charset="0"/>
              </a:rPr>
              <a:t>"poke-</a:t>
            </a:r>
            <a:r>
              <a:rPr lang="en-US" b="0" dirty="0" err="1">
                <a:solidFill>
                  <a:srgbClr val="CE9178"/>
                </a:solidFill>
                <a:effectLst/>
                <a:latin typeface="Consolas" panose="020B0609020204030204" pitchFamily="49" charset="0"/>
              </a:rPr>
              <a:t>img</a:t>
            </a:r>
            <a:r>
              <a:rPr lang="en-US" b="0" dirty="0">
                <a:solidFill>
                  <a:srgbClr val="CE9178"/>
                </a:solidFill>
                <a:effectLst/>
                <a:latin typeface="Consolas" panose="020B0609020204030204" pitchFamily="49" charset="0"/>
              </a:rPr>
              <a:t>"</a:t>
            </a:r>
            <a:r>
              <a:rPr lang="en-US" b="0" dirty="0">
                <a:solidFill>
                  <a:srgbClr val="CCCCCC"/>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CCCCCC"/>
              </a:solidFill>
              <a:effectLst/>
              <a:latin typeface="Consolas" panose="020B0609020204030204" pitchFamily="49" charset="0"/>
            </a:endParaRPr>
          </a:p>
          <a:p>
            <a:pPr>
              <a:lnSpc>
                <a:spcPts val="1425"/>
              </a:lnSpc>
            </a:pPr>
            <a:r>
              <a:rPr lang="en-US" b="0" dirty="0">
                <a:solidFill>
                  <a:srgbClr val="CCCCCC"/>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h2</a:t>
            </a:r>
            <a:r>
              <a:rPr lang="en-US" b="0" dirty="0">
                <a:solidFill>
                  <a:srgbClr val="808080"/>
                </a:solidFill>
                <a:effectLst/>
                <a:latin typeface="Consolas" panose="020B0609020204030204" pitchFamily="49" charset="0"/>
              </a:rPr>
              <a:t>&gt;</a:t>
            </a:r>
            <a:r>
              <a:rPr lang="en-US" b="0" dirty="0">
                <a:solidFill>
                  <a:srgbClr val="CCCCCC"/>
                </a:solidFill>
                <a:effectLst/>
                <a:latin typeface="Consolas" panose="020B0609020204030204" pitchFamily="49" charset="0"/>
              </a:rPr>
              <a:t>{{ </a:t>
            </a:r>
            <a:r>
              <a:rPr lang="en-US" b="0" dirty="0">
                <a:solidFill>
                  <a:srgbClr val="9CDCFE"/>
                </a:solidFill>
                <a:effectLst/>
                <a:latin typeface="Consolas" panose="020B0609020204030204" pitchFamily="49" charset="0"/>
              </a:rPr>
              <a:t>poke</a:t>
            </a:r>
            <a:r>
              <a:rPr lang="en-US" b="0" dirty="0">
                <a:solidFill>
                  <a:srgbClr val="CCCCCC"/>
                </a:solidFill>
                <a:effectLst/>
                <a:latin typeface="Consolas" panose="020B0609020204030204" pitchFamily="49" charset="0"/>
              </a:rPr>
              <a:t>.</a:t>
            </a:r>
            <a:r>
              <a:rPr lang="en-US" b="0" dirty="0">
                <a:solidFill>
                  <a:srgbClr val="9CDCFE"/>
                </a:solidFill>
                <a:effectLst/>
                <a:latin typeface="Consolas" panose="020B0609020204030204" pitchFamily="49" charset="0"/>
              </a:rPr>
              <a:t>name</a:t>
            </a:r>
            <a:r>
              <a:rPr lang="en-US" b="0" dirty="0">
                <a:solidFill>
                  <a:srgbClr val="CCCCCC"/>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h2</a:t>
            </a:r>
            <a:r>
              <a:rPr lang="en-US" b="0" dirty="0">
                <a:solidFill>
                  <a:srgbClr val="808080"/>
                </a:solidFill>
                <a:effectLst/>
                <a:latin typeface="Consolas" panose="020B0609020204030204" pitchFamily="49" charset="0"/>
              </a:rPr>
              <a:t>&gt;</a:t>
            </a:r>
            <a:endParaRPr lang="en-US" b="0" dirty="0">
              <a:solidFill>
                <a:srgbClr val="CCCCCC"/>
              </a:solidFill>
              <a:effectLst/>
              <a:latin typeface="Consolas" panose="020B0609020204030204" pitchFamily="49" charset="0"/>
            </a:endParaRPr>
          </a:p>
          <a:p>
            <a:pPr>
              <a:lnSpc>
                <a:spcPts val="1425"/>
              </a:lnSpc>
            </a:pPr>
            <a:r>
              <a:rPr lang="en-US" b="0" dirty="0">
                <a:solidFill>
                  <a:srgbClr val="CCCCCC"/>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h2</a:t>
            </a:r>
            <a:r>
              <a:rPr lang="en-US" b="0" dirty="0">
                <a:solidFill>
                  <a:srgbClr val="808080"/>
                </a:solidFill>
                <a:effectLst/>
                <a:latin typeface="Consolas" panose="020B0609020204030204" pitchFamily="49" charset="0"/>
              </a:rPr>
              <a:t>&gt;</a:t>
            </a:r>
            <a:r>
              <a:rPr lang="en-US" b="0" dirty="0">
                <a:solidFill>
                  <a:srgbClr val="CCCCCC"/>
                </a:solidFill>
                <a:effectLst/>
                <a:latin typeface="Consolas" panose="020B0609020204030204" pitchFamily="49" charset="0"/>
              </a:rPr>
              <a:t>{{ </a:t>
            </a:r>
            <a:r>
              <a:rPr lang="en-US" b="0" dirty="0" err="1">
                <a:solidFill>
                  <a:srgbClr val="9CDCFE"/>
                </a:solidFill>
                <a:effectLst/>
                <a:latin typeface="Consolas" panose="020B0609020204030204" pitchFamily="49" charset="0"/>
              </a:rPr>
              <a:t>poke</a:t>
            </a:r>
            <a:r>
              <a:rPr lang="en-US" b="0" dirty="0" err="1">
                <a:solidFill>
                  <a:srgbClr val="CCCCCC"/>
                </a:solidFill>
                <a:effectLst/>
                <a:latin typeface="Consolas" panose="020B0609020204030204" pitchFamily="49" charset="0"/>
              </a:rPr>
              <a:t>.</a:t>
            </a:r>
            <a:r>
              <a:rPr lang="en-US" b="0" dirty="0" err="1">
                <a:solidFill>
                  <a:srgbClr val="9CDCFE"/>
                </a:solidFill>
                <a:effectLst/>
                <a:latin typeface="Consolas" panose="020B0609020204030204" pitchFamily="49" charset="0"/>
              </a:rPr>
              <a:t>types</a:t>
            </a:r>
            <a:r>
              <a:rPr lang="en-US" b="0" dirty="0">
                <a:solidFill>
                  <a:srgbClr val="CCCCCC"/>
                </a:solidFill>
                <a:effectLst/>
                <a:latin typeface="Consolas" panose="020B0609020204030204" pitchFamily="49" charset="0"/>
              </a:rPr>
              <a:t>[</a:t>
            </a:r>
            <a:r>
              <a:rPr lang="en-US" b="0" dirty="0">
                <a:solidFill>
                  <a:srgbClr val="B5CEA8"/>
                </a:solidFill>
                <a:effectLst/>
                <a:latin typeface="Consolas" panose="020B0609020204030204" pitchFamily="49" charset="0"/>
              </a:rPr>
              <a:t>0</a:t>
            </a:r>
            <a:r>
              <a:rPr lang="en-US" b="0" dirty="0">
                <a:solidFill>
                  <a:srgbClr val="CCCCCC"/>
                </a:solidFill>
                <a:effectLst/>
                <a:latin typeface="Consolas" panose="020B0609020204030204" pitchFamily="49" charset="0"/>
              </a:rPr>
              <a:t>].</a:t>
            </a:r>
            <a:r>
              <a:rPr lang="en-US" b="0" dirty="0">
                <a:solidFill>
                  <a:srgbClr val="9CDCFE"/>
                </a:solidFill>
                <a:effectLst/>
                <a:latin typeface="Consolas" panose="020B0609020204030204" pitchFamily="49" charset="0"/>
              </a:rPr>
              <a:t>type</a:t>
            </a:r>
            <a:r>
              <a:rPr lang="en-US" b="0" dirty="0">
                <a:solidFill>
                  <a:srgbClr val="CCCCCC"/>
                </a:solidFill>
                <a:effectLst/>
                <a:latin typeface="Consolas" panose="020B0609020204030204" pitchFamily="49" charset="0"/>
              </a:rPr>
              <a:t>.</a:t>
            </a:r>
            <a:r>
              <a:rPr lang="en-US" b="0" dirty="0">
                <a:solidFill>
                  <a:srgbClr val="9CDCFE"/>
                </a:solidFill>
                <a:effectLst/>
                <a:latin typeface="Consolas" panose="020B0609020204030204" pitchFamily="49" charset="0"/>
              </a:rPr>
              <a:t>name</a:t>
            </a:r>
            <a:r>
              <a:rPr lang="en-US" b="0" dirty="0">
                <a:solidFill>
                  <a:srgbClr val="CCCCCC"/>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h2</a:t>
            </a:r>
            <a:r>
              <a:rPr lang="en-US" b="0" dirty="0">
                <a:solidFill>
                  <a:srgbClr val="808080"/>
                </a:solidFill>
                <a:effectLst/>
                <a:latin typeface="Consolas" panose="020B0609020204030204" pitchFamily="49" charset="0"/>
              </a:rPr>
              <a:t>&gt;</a:t>
            </a:r>
            <a:endParaRPr lang="en-US" b="0" dirty="0">
              <a:solidFill>
                <a:srgbClr val="CCCCCC"/>
              </a:solidFill>
              <a:effectLst/>
              <a:latin typeface="Consolas" panose="020B0609020204030204" pitchFamily="49" charset="0"/>
            </a:endParaRPr>
          </a:p>
          <a:p>
            <a:pPr>
              <a:lnSpc>
                <a:spcPts val="1425"/>
              </a:lnSpc>
            </a:pPr>
            <a:r>
              <a:rPr lang="en-US" b="0" dirty="0">
                <a:solidFill>
                  <a:srgbClr val="CCCCCC"/>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h3</a:t>
            </a:r>
            <a:r>
              <a:rPr lang="en-US" b="0" dirty="0">
                <a:solidFill>
                  <a:srgbClr val="808080"/>
                </a:solidFill>
                <a:effectLst/>
                <a:latin typeface="Consolas" panose="020B0609020204030204" pitchFamily="49" charset="0"/>
              </a:rPr>
              <a:t>&gt;</a:t>
            </a:r>
            <a:r>
              <a:rPr lang="en-US" b="0" dirty="0">
                <a:solidFill>
                  <a:srgbClr val="CCCCCC"/>
                </a:solidFill>
                <a:effectLst/>
                <a:latin typeface="Consolas" panose="020B0609020204030204" pitchFamily="49" charset="0"/>
              </a:rPr>
              <a:t>ID: {{ </a:t>
            </a:r>
            <a:r>
              <a:rPr lang="en-US" b="0" dirty="0">
                <a:solidFill>
                  <a:srgbClr val="9CDCFE"/>
                </a:solidFill>
                <a:effectLst/>
                <a:latin typeface="Consolas" panose="020B0609020204030204" pitchFamily="49" charset="0"/>
              </a:rPr>
              <a:t>poke</a:t>
            </a:r>
            <a:r>
              <a:rPr lang="en-US" b="0" dirty="0">
                <a:solidFill>
                  <a:srgbClr val="CCCCCC"/>
                </a:solidFill>
                <a:effectLst/>
                <a:latin typeface="Consolas" panose="020B0609020204030204" pitchFamily="49" charset="0"/>
              </a:rPr>
              <a:t>.</a:t>
            </a:r>
            <a:r>
              <a:rPr lang="en-US" b="0" dirty="0">
                <a:solidFill>
                  <a:srgbClr val="9CDCFE"/>
                </a:solidFill>
                <a:effectLst/>
                <a:latin typeface="Consolas" panose="020B0609020204030204" pitchFamily="49" charset="0"/>
              </a:rPr>
              <a:t>id</a:t>
            </a:r>
            <a:r>
              <a:rPr lang="en-US" b="0" dirty="0">
                <a:solidFill>
                  <a:srgbClr val="CCCCCC"/>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h3</a:t>
            </a:r>
            <a:r>
              <a:rPr lang="en-US" b="0" dirty="0">
                <a:solidFill>
                  <a:srgbClr val="808080"/>
                </a:solidFill>
                <a:effectLst/>
                <a:latin typeface="Consolas" panose="020B0609020204030204" pitchFamily="49" charset="0"/>
              </a:rPr>
              <a:t>&gt;</a:t>
            </a:r>
            <a:endParaRPr lang="en-US" b="0" dirty="0">
              <a:solidFill>
                <a:srgbClr val="CCCCCC"/>
              </a:solidFill>
              <a:effectLst/>
              <a:latin typeface="Consolas" panose="020B0609020204030204" pitchFamily="49" charset="0"/>
            </a:endParaRPr>
          </a:p>
          <a:p>
            <a:pPr>
              <a:lnSpc>
                <a:spcPts val="1425"/>
              </a:lnSpc>
            </a:pPr>
            <a:r>
              <a:rPr lang="en-US" b="0" dirty="0">
                <a:solidFill>
                  <a:srgbClr val="CCCCCC"/>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button</a:t>
            </a:r>
            <a:r>
              <a:rPr lang="en-US" b="0" dirty="0">
                <a:solidFill>
                  <a:srgbClr val="CCCCCC"/>
                </a:solidFill>
                <a:effectLst/>
                <a:latin typeface="Consolas" panose="020B0609020204030204" pitchFamily="49" charset="0"/>
              </a:rPr>
              <a:t> </a:t>
            </a:r>
            <a:r>
              <a:rPr lang="en-US" b="0" dirty="0">
                <a:solidFill>
                  <a:srgbClr val="9CDCFE"/>
                </a:solidFill>
                <a:effectLst/>
                <a:latin typeface="Consolas" panose="020B0609020204030204" pitchFamily="49" charset="0"/>
              </a:rPr>
              <a:t>(click)</a:t>
            </a:r>
            <a:r>
              <a:rPr lang="en-US" b="0" dirty="0">
                <a:solidFill>
                  <a:srgbClr val="CCCCCC"/>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DCDCAA"/>
                </a:solidFill>
                <a:effectLst/>
                <a:latin typeface="Consolas" panose="020B0609020204030204" pitchFamily="49" charset="0"/>
              </a:rPr>
              <a:t>viewDetails</a:t>
            </a:r>
            <a:r>
              <a:rPr lang="en-US" b="0" dirty="0">
                <a:solidFill>
                  <a:srgbClr val="CCCCCC"/>
                </a:solidFill>
                <a:effectLst/>
                <a:latin typeface="Consolas" panose="020B0609020204030204" pitchFamily="49" charset="0"/>
              </a:rPr>
              <a:t>(</a:t>
            </a:r>
            <a:r>
              <a:rPr lang="en-US" b="0" dirty="0">
                <a:solidFill>
                  <a:srgbClr val="9CDCFE"/>
                </a:solidFill>
                <a:effectLst/>
                <a:latin typeface="Consolas" panose="020B0609020204030204" pitchFamily="49" charset="0"/>
              </a:rPr>
              <a:t>poke</a:t>
            </a:r>
            <a:r>
              <a:rPr lang="en-US" b="0" dirty="0">
                <a:solidFill>
                  <a:srgbClr val="CCCCCC"/>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r>
              <a:rPr lang="en-US" b="0" dirty="0">
                <a:solidFill>
                  <a:srgbClr val="CCCCCC"/>
                </a:solidFill>
                <a:effectLst/>
                <a:latin typeface="Consolas" panose="020B0609020204030204" pitchFamily="49" charset="0"/>
              </a:rPr>
              <a:t>See Details</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button</a:t>
            </a:r>
            <a:r>
              <a:rPr lang="en-US" b="0" dirty="0">
                <a:solidFill>
                  <a:srgbClr val="808080"/>
                </a:solidFill>
                <a:effectLst/>
                <a:latin typeface="Consolas" panose="020B0609020204030204" pitchFamily="49" charset="0"/>
              </a:rPr>
              <a:t>&gt;</a:t>
            </a:r>
            <a:endParaRPr lang="en-US" b="0" dirty="0">
              <a:solidFill>
                <a:srgbClr val="CCCCCC"/>
              </a:solidFill>
              <a:effectLst/>
              <a:latin typeface="Consolas" panose="020B0609020204030204" pitchFamily="49" charset="0"/>
            </a:endParaRPr>
          </a:p>
          <a:p>
            <a:pPr>
              <a:lnSpc>
                <a:spcPts val="1425"/>
              </a:lnSpc>
            </a:pPr>
            <a:r>
              <a:rPr lang="en-US" b="0" dirty="0">
                <a:solidFill>
                  <a:srgbClr val="CCCCCC"/>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div</a:t>
            </a:r>
            <a:r>
              <a:rPr lang="en-US" b="0" dirty="0">
                <a:solidFill>
                  <a:srgbClr val="808080"/>
                </a:solidFill>
                <a:effectLst/>
                <a:latin typeface="Consolas" panose="020B0609020204030204" pitchFamily="49" charset="0"/>
              </a:rPr>
              <a:t>&gt;</a:t>
            </a:r>
            <a:endParaRPr lang="en-US" b="0" dirty="0">
              <a:solidFill>
                <a:srgbClr val="CCCCCC"/>
              </a:solidFill>
              <a:effectLst/>
              <a:latin typeface="Consolas" panose="020B0609020204030204" pitchFamily="49" charset="0"/>
            </a:endParaRPr>
          </a:p>
          <a:p>
            <a:pPr>
              <a:lnSpc>
                <a:spcPts val="1425"/>
              </a:lnSpc>
            </a:pPr>
            <a:r>
              <a:rPr lang="en-US" b="0" dirty="0">
                <a:solidFill>
                  <a:srgbClr val="CCCCCC"/>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div</a:t>
            </a:r>
            <a:r>
              <a:rPr lang="en-US" b="0" dirty="0">
                <a:solidFill>
                  <a:srgbClr val="808080"/>
                </a:solidFill>
                <a:effectLst/>
                <a:latin typeface="Consolas" panose="020B0609020204030204" pitchFamily="49" charset="0"/>
              </a:rPr>
              <a:t>&gt;</a:t>
            </a:r>
            <a:endParaRPr lang="en-US" b="0" dirty="0">
              <a:solidFill>
                <a:srgbClr val="CCCCCC"/>
              </a:solidFill>
              <a:effectLst/>
              <a:latin typeface="Consolas" panose="020B0609020204030204" pitchFamily="49" charset="0"/>
            </a:endParaRPr>
          </a:p>
          <a:p>
            <a:pPr>
              <a:lnSpc>
                <a:spcPts val="1425"/>
              </a:lnSpc>
            </a:pPr>
            <a:r>
              <a:rPr lang="en-US" b="0" dirty="0">
                <a:solidFill>
                  <a:srgbClr val="CCCCCC"/>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div</a:t>
            </a:r>
            <a:r>
              <a:rPr lang="en-US" b="0" dirty="0">
                <a:solidFill>
                  <a:srgbClr val="808080"/>
                </a:solidFill>
                <a:effectLst/>
                <a:latin typeface="Consolas" panose="020B0609020204030204" pitchFamily="49" charset="0"/>
              </a:rPr>
              <a:t>&gt;</a:t>
            </a:r>
            <a:endParaRPr lang="en-US" b="0" dirty="0">
              <a:solidFill>
                <a:srgbClr val="CCCCCC"/>
              </a:solidFill>
              <a:effectLst/>
              <a:latin typeface="Consolas" panose="020B0609020204030204" pitchFamily="49" charset="0"/>
            </a:endParaRPr>
          </a:p>
          <a:p>
            <a:pPr>
              <a:lnSpc>
                <a:spcPts val="1425"/>
              </a:lnSpc>
            </a:pP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div</a:t>
            </a:r>
            <a:r>
              <a:rPr lang="en-US" b="0" dirty="0">
                <a:solidFill>
                  <a:srgbClr val="808080"/>
                </a:solidFill>
                <a:effectLst/>
                <a:latin typeface="Consolas" panose="020B0609020204030204" pitchFamily="49" charset="0"/>
              </a:rPr>
              <a:t>&gt;</a:t>
            </a:r>
            <a:endParaRPr lang="en-US" b="0" dirty="0">
              <a:solidFill>
                <a:srgbClr val="CCCCCC"/>
              </a:solidFill>
              <a:effectLst/>
              <a:latin typeface="Consolas" panose="020B0609020204030204" pitchFamily="49" charset="0"/>
            </a:endParaRPr>
          </a:p>
          <a:p>
            <a:pPr>
              <a:lnSpc>
                <a:spcPts val="1425"/>
              </a:lnSpc>
            </a:pPr>
            <a:r>
              <a:rPr lang="en-US" b="0" dirty="0">
                <a:solidFill>
                  <a:srgbClr val="CCCCCC"/>
                </a:solidFill>
                <a:effectLst/>
                <a:latin typeface="Consolas" panose="020B0609020204030204" pitchFamily="49" charset="0"/>
              </a:rPr>
              <a:t>  </a:t>
            </a:r>
          </a:p>
          <a:p>
            <a:pPr>
              <a:lnSpc>
                <a:spcPts val="1425"/>
              </a:lnSpc>
            </a:pPr>
            <a:r>
              <a:rPr lang="en-US" b="0" dirty="0">
                <a:solidFill>
                  <a:srgbClr val="C586C0"/>
                </a:solidFill>
                <a:effectLst/>
                <a:latin typeface="Consolas" panose="020B0609020204030204" pitchFamily="49" charset="0"/>
              </a:rPr>
              <a:t>import</a:t>
            </a:r>
            <a:r>
              <a:rPr lang="en-US" b="0" dirty="0">
                <a:solidFill>
                  <a:srgbClr val="CCCCCC"/>
                </a:solidFill>
                <a:effectLst/>
                <a:latin typeface="Consolas" panose="020B0609020204030204" pitchFamily="49" charset="0"/>
              </a:rPr>
              <a:t> { </a:t>
            </a:r>
            <a:r>
              <a:rPr lang="en-US" b="0" dirty="0">
                <a:solidFill>
                  <a:srgbClr val="9CDCFE"/>
                </a:solidFill>
                <a:effectLst/>
                <a:latin typeface="Consolas" panose="020B0609020204030204" pitchFamily="49" charset="0"/>
              </a:rPr>
              <a:t>Component</a:t>
            </a:r>
            <a:r>
              <a:rPr lang="en-US" b="0" dirty="0">
                <a:solidFill>
                  <a:srgbClr val="CCCCCC"/>
                </a:solidFill>
                <a:effectLst/>
                <a:latin typeface="Consolas" panose="020B0609020204030204" pitchFamily="49" charset="0"/>
              </a:rPr>
              <a:t> } </a:t>
            </a:r>
            <a:r>
              <a:rPr lang="en-US" b="0" dirty="0">
                <a:solidFill>
                  <a:srgbClr val="C586C0"/>
                </a:solidFill>
                <a:effectLst/>
                <a:latin typeface="Consolas" panose="020B0609020204030204" pitchFamily="49" charset="0"/>
              </a:rPr>
              <a:t>from</a:t>
            </a:r>
            <a:r>
              <a:rPr lang="en-US" b="0" dirty="0">
                <a:solidFill>
                  <a:srgbClr val="CCCCCC"/>
                </a:solidFill>
                <a:effectLst/>
                <a:latin typeface="Consolas" panose="020B0609020204030204" pitchFamily="49" charset="0"/>
              </a:rPr>
              <a:t> </a:t>
            </a:r>
            <a:r>
              <a:rPr lang="en-US" b="0" dirty="0">
                <a:solidFill>
                  <a:srgbClr val="CE9178"/>
                </a:solidFill>
                <a:effectLst/>
                <a:latin typeface="Consolas" panose="020B0609020204030204" pitchFamily="49" charset="0"/>
              </a:rPr>
              <a:t>'@angular/core'</a:t>
            </a:r>
            <a:r>
              <a:rPr lang="en-US" b="0" dirty="0">
                <a:solidFill>
                  <a:srgbClr val="CCCCCC"/>
                </a:solidFill>
                <a:effectLst/>
                <a:latin typeface="Consolas" panose="020B0609020204030204" pitchFamily="49" charset="0"/>
              </a:rPr>
              <a:t>;</a:t>
            </a:r>
          </a:p>
          <a:p>
            <a:pPr>
              <a:lnSpc>
                <a:spcPts val="1425"/>
              </a:lnSpc>
            </a:pPr>
            <a:r>
              <a:rPr lang="en-US" b="0" dirty="0">
                <a:solidFill>
                  <a:srgbClr val="C586C0"/>
                </a:solidFill>
                <a:effectLst/>
                <a:latin typeface="Consolas" panose="020B0609020204030204" pitchFamily="49" charset="0"/>
              </a:rPr>
              <a:t>import</a:t>
            </a:r>
            <a:r>
              <a:rPr lang="en-US" b="0" dirty="0">
                <a:solidFill>
                  <a:srgbClr val="CCCCCC"/>
                </a:solidFill>
                <a:effectLst/>
                <a:latin typeface="Consolas" panose="020B0609020204030204" pitchFamily="49" charset="0"/>
              </a:rPr>
              <a:t> { </a:t>
            </a:r>
            <a:r>
              <a:rPr lang="en-US" b="0" dirty="0" err="1">
                <a:solidFill>
                  <a:srgbClr val="9CDCFE"/>
                </a:solidFill>
                <a:effectLst/>
                <a:latin typeface="Consolas" panose="020B0609020204030204" pitchFamily="49" charset="0"/>
              </a:rPr>
              <a:t>CommonModule</a:t>
            </a:r>
            <a:r>
              <a:rPr lang="en-US" b="0" dirty="0">
                <a:solidFill>
                  <a:srgbClr val="CCCCCC"/>
                </a:solidFill>
                <a:effectLst/>
                <a:latin typeface="Consolas" panose="020B0609020204030204" pitchFamily="49" charset="0"/>
              </a:rPr>
              <a:t> } </a:t>
            </a:r>
            <a:r>
              <a:rPr lang="en-US" b="0" dirty="0">
                <a:solidFill>
                  <a:srgbClr val="C586C0"/>
                </a:solidFill>
                <a:effectLst/>
                <a:latin typeface="Consolas" panose="020B0609020204030204" pitchFamily="49" charset="0"/>
              </a:rPr>
              <a:t>from</a:t>
            </a:r>
            <a:r>
              <a:rPr lang="en-US" b="0" dirty="0">
                <a:solidFill>
                  <a:srgbClr val="CCCCCC"/>
                </a:solidFill>
                <a:effectLst/>
                <a:latin typeface="Consolas" panose="020B0609020204030204" pitchFamily="49" charset="0"/>
              </a:rPr>
              <a:t> </a:t>
            </a:r>
            <a:r>
              <a:rPr lang="en-US" b="0" dirty="0">
                <a:solidFill>
                  <a:srgbClr val="CE9178"/>
                </a:solidFill>
                <a:effectLst/>
                <a:latin typeface="Consolas" panose="020B0609020204030204" pitchFamily="49" charset="0"/>
              </a:rPr>
              <a:t>'@angular/common'</a:t>
            </a:r>
            <a:r>
              <a:rPr lang="en-US" b="0" dirty="0">
                <a:solidFill>
                  <a:srgbClr val="CCCCCC"/>
                </a:solidFill>
                <a:effectLst/>
                <a:latin typeface="Consolas" panose="020B0609020204030204" pitchFamily="49" charset="0"/>
              </a:rPr>
              <a:t>;</a:t>
            </a:r>
          </a:p>
          <a:p>
            <a:pPr>
              <a:lnSpc>
                <a:spcPts val="1425"/>
              </a:lnSpc>
            </a:pPr>
            <a:r>
              <a:rPr lang="en-US" b="0" dirty="0">
                <a:solidFill>
                  <a:srgbClr val="C586C0"/>
                </a:solidFill>
                <a:effectLst/>
                <a:latin typeface="Consolas" panose="020B0609020204030204" pitchFamily="49" charset="0"/>
              </a:rPr>
              <a:t>import</a:t>
            </a:r>
            <a:r>
              <a:rPr lang="en-US" b="0" dirty="0">
                <a:solidFill>
                  <a:srgbClr val="CCCCCC"/>
                </a:solidFill>
                <a:effectLst/>
                <a:latin typeface="Consolas" panose="020B0609020204030204" pitchFamily="49" charset="0"/>
              </a:rPr>
              <a:t> { </a:t>
            </a:r>
            <a:r>
              <a:rPr lang="en-US" b="0" dirty="0" err="1">
                <a:solidFill>
                  <a:srgbClr val="9CDCFE"/>
                </a:solidFill>
                <a:effectLst/>
                <a:latin typeface="Consolas" panose="020B0609020204030204" pitchFamily="49" charset="0"/>
              </a:rPr>
              <a:t>FormsModule</a:t>
            </a:r>
            <a:r>
              <a:rPr lang="en-US" b="0" dirty="0">
                <a:solidFill>
                  <a:srgbClr val="CCCCCC"/>
                </a:solidFill>
                <a:effectLst/>
                <a:latin typeface="Consolas" panose="020B0609020204030204" pitchFamily="49" charset="0"/>
              </a:rPr>
              <a:t> } </a:t>
            </a:r>
            <a:r>
              <a:rPr lang="en-US" b="0" dirty="0">
                <a:solidFill>
                  <a:srgbClr val="C586C0"/>
                </a:solidFill>
                <a:effectLst/>
                <a:latin typeface="Consolas" panose="020B0609020204030204" pitchFamily="49" charset="0"/>
              </a:rPr>
              <a:t>from</a:t>
            </a:r>
            <a:r>
              <a:rPr lang="en-US" b="0" dirty="0">
                <a:solidFill>
                  <a:srgbClr val="CCCCCC"/>
                </a:solidFill>
                <a:effectLst/>
                <a:latin typeface="Consolas" panose="020B0609020204030204" pitchFamily="49" charset="0"/>
              </a:rPr>
              <a:t> </a:t>
            </a:r>
            <a:r>
              <a:rPr lang="en-US" b="0" dirty="0">
                <a:solidFill>
                  <a:srgbClr val="CE9178"/>
                </a:solidFill>
                <a:effectLst/>
                <a:latin typeface="Consolas" panose="020B0609020204030204" pitchFamily="49" charset="0"/>
              </a:rPr>
              <a:t>'@angular/forms'</a:t>
            </a:r>
            <a:r>
              <a:rPr lang="en-US" b="0" dirty="0">
                <a:solidFill>
                  <a:srgbClr val="CCCCCC"/>
                </a:solidFill>
                <a:effectLst/>
                <a:latin typeface="Consolas" panose="020B0609020204030204" pitchFamily="49" charset="0"/>
              </a:rPr>
              <a:t>;</a:t>
            </a:r>
          </a:p>
          <a:p>
            <a:pPr>
              <a:lnSpc>
                <a:spcPts val="1425"/>
              </a:lnSpc>
            </a:pPr>
            <a:r>
              <a:rPr lang="en-US" b="0" dirty="0">
                <a:solidFill>
                  <a:srgbClr val="C586C0"/>
                </a:solidFill>
                <a:effectLst/>
                <a:latin typeface="Consolas" panose="020B0609020204030204" pitchFamily="49" charset="0"/>
              </a:rPr>
              <a:t>import</a:t>
            </a:r>
            <a:r>
              <a:rPr lang="en-US" b="0" dirty="0">
                <a:solidFill>
                  <a:srgbClr val="CCCCCC"/>
                </a:solidFill>
                <a:effectLst/>
                <a:latin typeface="Consolas" panose="020B0609020204030204" pitchFamily="49" charset="0"/>
              </a:rPr>
              <a:t> { </a:t>
            </a:r>
            <a:r>
              <a:rPr lang="en-US" b="0" dirty="0" err="1">
                <a:solidFill>
                  <a:srgbClr val="9CDCFE"/>
                </a:solidFill>
                <a:effectLst/>
                <a:latin typeface="Consolas" panose="020B0609020204030204" pitchFamily="49" charset="0"/>
              </a:rPr>
              <a:t>HttpClient</a:t>
            </a:r>
            <a:r>
              <a:rPr lang="en-US" b="0" dirty="0">
                <a:solidFill>
                  <a:srgbClr val="CCCCCC"/>
                </a:solidFill>
                <a:effectLst/>
                <a:latin typeface="Consolas" panose="020B0609020204030204" pitchFamily="49" charset="0"/>
              </a:rPr>
              <a:t> } </a:t>
            </a:r>
            <a:r>
              <a:rPr lang="en-US" b="0" dirty="0">
                <a:solidFill>
                  <a:srgbClr val="C586C0"/>
                </a:solidFill>
                <a:effectLst/>
                <a:latin typeface="Consolas" panose="020B0609020204030204" pitchFamily="49" charset="0"/>
              </a:rPr>
              <a:t>from</a:t>
            </a:r>
            <a:r>
              <a:rPr lang="en-US" b="0" dirty="0">
                <a:solidFill>
                  <a:srgbClr val="CCCCCC"/>
                </a:solidFill>
                <a:effectLst/>
                <a:latin typeface="Consolas" panose="020B0609020204030204" pitchFamily="49" charset="0"/>
              </a:rPr>
              <a:t> </a:t>
            </a:r>
            <a:r>
              <a:rPr lang="en-US" b="0" dirty="0">
                <a:solidFill>
                  <a:srgbClr val="CE9178"/>
                </a:solidFill>
                <a:effectLst/>
                <a:latin typeface="Consolas" panose="020B0609020204030204" pitchFamily="49" charset="0"/>
              </a:rPr>
              <a:t>'@angular/common/http'</a:t>
            </a:r>
            <a:r>
              <a:rPr lang="en-US" b="0" dirty="0">
                <a:solidFill>
                  <a:srgbClr val="CCCCCC"/>
                </a:solidFill>
                <a:effectLst/>
                <a:latin typeface="Consolas" panose="020B0609020204030204" pitchFamily="49" charset="0"/>
              </a:rPr>
              <a:t>;</a:t>
            </a:r>
          </a:p>
          <a:p>
            <a:pPr>
              <a:lnSpc>
                <a:spcPts val="1425"/>
              </a:lnSpc>
            </a:pPr>
            <a:r>
              <a:rPr lang="en-US" b="0" dirty="0">
                <a:solidFill>
                  <a:srgbClr val="C586C0"/>
                </a:solidFill>
                <a:effectLst/>
                <a:latin typeface="Consolas" panose="020B0609020204030204" pitchFamily="49" charset="0"/>
              </a:rPr>
              <a:t>import</a:t>
            </a:r>
            <a:r>
              <a:rPr lang="en-US" b="0" dirty="0">
                <a:solidFill>
                  <a:srgbClr val="CCCCCC"/>
                </a:solidFill>
                <a:effectLst/>
                <a:latin typeface="Consolas" panose="020B0609020204030204" pitchFamily="49" charset="0"/>
              </a:rPr>
              <a:t> { </a:t>
            </a:r>
            <a:r>
              <a:rPr lang="en-US" b="0" dirty="0">
                <a:solidFill>
                  <a:srgbClr val="9CDCFE"/>
                </a:solidFill>
                <a:effectLst/>
                <a:latin typeface="Consolas" panose="020B0609020204030204" pitchFamily="49" charset="0"/>
              </a:rPr>
              <a:t>Router</a:t>
            </a:r>
            <a:r>
              <a:rPr lang="en-US" b="0" dirty="0">
                <a:solidFill>
                  <a:srgbClr val="CCCCCC"/>
                </a:solidFill>
                <a:effectLst/>
                <a:latin typeface="Consolas" panose="020B0609020204030204" pitchFamily="49" charset="0"/>
              </a:rPr>
              <a:t> } </a:t>
            </a:r>
            <a:r>
              <a:rPr lang="en-US" b="0" dirty="0">
                <a:solidFill>
                  <a:srgbClr val="C586C0"/>
                </a:solidFill>
                <a:effectLst/>
                <a:latin typeface="Consolas" panose="020B0609020204030204" pitchFamily="49" charset="0"/>
              </a:rPr>
              <a:t>from</a:t>
            </a:r>
            <a:r>
              <a:rPr lang="en-US" b="0" dirty="0">
                <a:solidFill>
                  <a:srgbClr val="CCCCCC"/>
                </a:solidFill>
                <a:effectLst/>
                <a:latin typeface="Consolas" panose="020B0609020204030204" pitchFamily="49" charset="0"/>
              </a:rPr>
              <a:t> </a:t>
            </a:r>
            <a:r>
              <a:rPr lang="en-US" b="0" dirty="0">
                <a:solidFill>
                  <a:srgbClr val="CE9178"/>
                </a:solidFill>
                <a:effectLst/>
                <a:latin typeface="Consolas" panose="020B0609020204030204" pitchFamily="49" charset="0"/>
              </a:rPr>
              <a:t>'@angular/router'</a:t>
            </a:r>
            <a:r>
              <a:rPr lang="en-US" b="0" dirty="0">
                <a:solidFill>
                  <a:srgbClr val="CCCCCC"/>
                </a:solidFill>
                <a:effectLst/>
                <a:latin typeface="Consolas" panose="020B0609020204030204" pitchFamily="49" charset="0"/>
              </a:rPr>
              <a:t>;</a:t>
            </a:r>
          </a:p>
          <a:p>
            <a:pPr>
              <a:lnSpc>
                <a:spcPts val="1425"/>
              </a:lnSpc>
            </a:pPr>
            <a:r>
              <a:rPr lang="en-US" b="0" dirty="0">
                <a:solidFill>
                  <a:srgbClr val="C586C0"/>
                </a:solidFill>
                <a:effectLst/>
                <a:latin typeface="Consolas" panose="020B0609020204030204" pitchFamily="49" charset="0"/>
              </a:rPr>
              <a:t>import</a:t>
            </a:r>
            <a:r>
              <a:rPr lang="en-US" b="0" dirty="0">
                <a:solidFill>
                  <a:srgbClr val="CCCCCC"/>
                </a:solidFill>
                <a:effectLst/>
                <a:latin typeface="Consolas" panose="020B0609020204030204" pitchFamily="49" charset="0"/>
              </a:rPr>
              <a:t> { </a:t>
            </a:r>
            <a:r>
              <a:rPr lang="en-US" b="0" dirty="0" err="1">
                <a:solidFill>
                  <a:srgbClr val="9CDCFE"/>
                </a:solidFill>
                <a:effectLst/>
                <a:latin typeface="Consolas" panose="020B0609020204030204" pitchFamily="49" charset="0"/>
              </a:rPr>
              <a:t>forkJoin</a:t>
            </a:r>
            <a:r>
              <a:rPr lang="en-US" b="0" dirty="0">
                <a:solidFill>
                  <a:srgbClr val="CCCCCC"/>
                </a:solidFill>
                <a:effectLst/>
                <a:latin typeface="Consolas" panose="020B0609020204030204" pitchFamily="49" charset="0"/>
              </a:rPr>
              <a:t> } </a:t>
            </a:r>
            <a:r>
              <a:rPr lang="en-US" b="0" dirty="0">
                <a:solidFill>
                  <a:srgbClr val="C586C0"/>
                </a:solidFill>
                <a:effectLst/>
                <a:latin typeface="Consolas" panose="020B0609020204030204" pitchFamily="49" charset="0"/>
              </a:rPr>
              <a:t>from</a:t>
            </a:r>
            <a:r>
              <a:rPr lang="en-US" b="0" dirty="0">
                <a:solidFill>
                  <a:srgbClr val="CCCCCC"/>
                </a:solidFill>
                <a:effectLst/>
                <a:latin typeface="Consolas" panose="020B0609020204030204" pitchFamily="49" charset="0"/>
              </a:rPr>
              <a:t> </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rxjs</a:t>
            </a:r>
            <a:r>
              <a:rPr lang="en-US" b="0" dirty="0">
                <a:solidFill>
                  <a:srgbClr val="CE9178"/>
                </a:solidFill>
                <a:effectLst/>
                <a:latin typeface="Consolas" panose="020B0609020204030204" pitchFamily="49" charset="0"/>
              </a:rPr>
              <a:t>'</a:t>
            </a:r>
            <a:r>
              <a:rPr lang="en-US" b="0" dirty="0">
                <a:solidFill>
                  <a:srgbClr val="CCCCCC"/>
                </a:solidFill>
                <a:effectLst/>
                <a:latin typeface="Consolas" panose="020B0609020204030204" pitchFamily="49" charset="0"/>
              </a:rPr>
              <a:t>;</a:t>
            </a:r>
          </a:p>
          <a:p>
            <a:pPr>
              <a:lnSpc>
                <a:spcPts val="1425"/>
              </a:lnSpc>
            </a:pPr>
            <a:r>
              <a:rPr lang="en-US" b="0" dirty="0">
                <a:solidFill>
                  <a:srgbClr val="C586C0"/>
                </a:solidFill>
                <a:effectLst/>
                <a:latin typeface="Consolas" panose="020B0609020204030204" pitchFamily="49" charset="0"/>
              </a:rPr>
              <a:t>import</a:t>
            </a:r>
            <a:r>
              <a:rPr lang="en-US" b="0" dirty="0">
                <a:solidFill>
                  <a:srgbClr val="CCCCCC"/>
                </a:solidFill>
                <a:effectLst/>
                <a:latin typeface="Consolas" panose="020B0609020204030204" pitchFamily="49" charset="0"/>
              </a:rPr>
              <a:t> { </a:t>
            </a:r>
            <a:r>
              <a:rPr lang="en-US" b="0" dirty="0" err="1">
                <a:solidFill>
                  <a:srgbClr val="9CDCFE"/>
                </a:solidFill>
                <a:effectLst/>
                <a:latin typeface="Consolas" panose="020B0609020204030204" pitchFamily="49" charset="0"/>
              </a:rPr>
              <a:t>catchError</a:t>
            </a:r>
            <a:r>
              <a:rPr lang="en-US" b="0" dirty="0">
                <a:solidFill>
                  <a:srgbClr val="CCCCCC"/>
                </a:solidFill>
                <a:effectLst/>
                <a:latin typeface="Consolas" panose="020B0609020204030204" pitchFamily="49" charset="0"/>
              </a:rPr>
              <a:t> } </a:t>
            </a:r>
            <a:r>
              <a:rPr lang="en-US" b="0" dirty="0">
                <a:solidFill>
                  <a:srgbClr val="C586C0"/>
                </a:solidFill>
                <a:effectLst/>
                <a:latin typeface="Consolas" panose="020B0609020204030204" pitchFamily="49" charset="0"/>
              </a:rPr>
              <a:t>from</a:t>
            </a:r>
            <a:r>
              <a:rPr lang="en-US" b="0" dirty="0">
                <a:solidFill>
                  <a:srgbClr val="CCCCCC"/>
                </a:solidFill>
                <a:effectLst/>
                <a:latin typeface="Consolas" panose="020B0609020204030204" pitchFamily="49" charset="0"/>
              </a:rPr>
              <a:t> </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rxjs</a:t>
            </a:r>
            <a:r>
              <a:rPr lang="en-US" b="0" dirty="0">
                <a:solidFill>
                  <a:srgbClr val="CE9178"/>
                </a:solidFill>
                <a:effectLst/>
                <a:latin typeface="Consolas" panose="020B0609020204030204" pitchFamily="49" charset="0"/>
              </a:rPr>
              <a:t>/operators'</a:t>
            </a:r>
            <a:r>
              <a:rPr lang="en-US" b="0" dirty="0">
                <a:solidFill>
                  <a:srgbClr val="CCCCCC"/>
                </a:solidFill>
                <a:effectLst/>
                <a:latin typeface="Consolas" panose="020B0609020204030204" pitchFamily="49" charset="0"/>
              </a:rPr>
              <a:t>;</a:t>
            </a:r>
          </a:p>
          <a:p>
            <a:pPr>
              <a:lnSpc>
                <a:spcPts val="1425"/>
              </a:lnSpc>
            </a:pPr>
            <a:r>
              <a:rPr lang="en-US" b="0" dirty="0">
                <a:solidFill>
                  <a:srgbClr val="C586C0"/>
                </a:solidFill>
                <a:effectLst/>
                <a:latin typeface="Consolas" panose="020B0609020204030204" pitchFamily="49" charset="0"/>
              </a:rPr>
              <a:t>import</a:t>
            </a:r>
            <a:r>
              <a:rPr lang="en-US" b="0" dirty="0">
                <a:solidFill>
                  <a:srgbClr val="CCCCCC"/>
                </a:solidFill>
                <a:effectLst/>
                <a:latin typeface="Consolas" panose="020B0609020204030204" pitchFamily="49" charset="0"/>
              </a:rPr>
              <a:t> { </a:t>
            </a:r>
            <a:r>
              <a:rPr lang="en-US" b="0" dirty="0" err="1">
                <a:solidFill>
                  <a:srgbClr val="9CDCFE"/>
                </a:solidFill>
                <a:effectLst/>
                <a:latin typeface="Consolas" panose="020B0609020204030204" pitchFamily="49" charset="0"/>
              </a:rPr>
              <a:t>throwError</a:t>
            </a:r>
            <a:r>
              <a:rPr lang="en-US" b="0" dirty="0">
                <a:solidFill>
                  <a:srgbClr val="CCCCCC"/>
                </a:solidFill>
                <a:effectLst/>
                <a:latin typeface="Consolas" panose="020B0609020204030204" pitchFamily="49" charset="0"/>
              </a:rPr>
              <a:t> } </a:t>
            </a:r>
            <a:r>
              <a:rPr lang="en-US" b="0" dirty="0">
                <a:solidFill>
                  <a:srgbClr val="C586C0"/>
                </a:solidFill>
                <a:effectLst/>
                <a:latin typeface="Consolas" panose="020B0609020204030204" pitchFamily="49" charset="0"/>
              </a:rPr>
              <a:t>from</a:t>
            </a:r>
            <a:r>
              <a:rPr lang="en-US" b="0" dirty="0">
                <a:solidFill>
                  <a:srgbClr val="CCCCCC"/>
                </a:solidFill>
                <a:effectLst/>
                <a:latin typeface="Consolas" panose="020B0609020204030204" pitchFamily="49" charset="0"/>
              </a:rPr>
              <a:t> </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rxjs</a:t>
            </a:r>
            <a:r>
              <a:rPr lang="en-US" b="0" dirty="0">
                <a:solidFill>
                  <a:srgbClr val="CE9178"/>
                </a:solidFill>
                <a:effectLst/>
                <a:latin typeface="Consolas" panose="020B0609020204030204" pitchFamily="49" charset="0"/>
              </a:rPr>
              <a:t>'</a:t>
            </a:r>
            <a:r>
              <a:rPr lang="en-US" b="0" dirty="0">
                <a:solidFill>
                  <a:srgbClr val="CCCCCC"/>
                </a:solidFill>
                <a:effectLst/>
                <a:latin typeface="Consolas" panose="020B0609020204030204" pitchFamily="49" charset="0"/>
              </a:rPr>
              <a:t>;</a:t>
            </a:r>
          </a:p>
          <a:p>
            <a:pPr>
              <a:lnSpc>
                <a:spcPts val="1425"/>
              </a:lnSpc>
            </a:pPr>
            <a:r>
              <a:rPr lang="en-US" b="0" dirty="0">
                <a:solidFill>
                  <a:srgbClr val="C586C0"/>
                </a:solidFill>
                <a:effectLst/>
                <a:latin typeface="Consolas" panose="020B0609020204030204" pitchFamily="49" charset="0"/>
              </a:rPr>
              <a:t>import</a:t>
            </a:r>
            <a:r>
              <a:rPr lang="en-US" b="0" dirty="0">
                <a:solidFill>
                  <a:srgbClr val="CCCCCC"/>
                </a:solidFill>
                <a:effectLst/>
                <a:latin typeface="Consolas" panose="020B0609020204030204" pitchFamily="49" charset="0"/>
              </a:rPr>
              <a:t> { </a:t>
            </a:r>
            <a:r>
              <a:rPr lang="en-US" b="0" dirty="0">
                <a:solidFill>
                  <a:srgbClr val="9CDCFE"/>
                </a:solidFill>
                <a:effectLst/>
                <a:latin typeface="Consolas" panose="020B0609020204030204" pitchFamily="49" charset="0"/>
              </a:rPr>
              <a:t>Injectable</a:t>
            </a:r>
            <a:r>
              <a:rPr lang="en-US" b="0" dirty="0">
                <a:solidFill>
                  <a:srgbClr val="CCCCCC"/>
                </a:solidFill>
                <a:effectLst/>
                <a:latin typeface="Consolas" panose="020B0609020204030204" pitchFamily="49" charset="0"/>
              </a:rPr>
              <a:t> } </a:t>
            </a:r>
            <a:r>
              <a:rPr lang="en-US" b="0" dirty="0">
                <a:solidFill>
                  <a:srgbClr val="C586C0"/>
                </a:solidFill>
                <a:effectLst/>
                <a:latin typeface="Consolas" panose="020B0609020204030204" pitchFamily="49" charset="0"/>
              </a:rPr>
              <a:t>from</a:t>
            </a:r>
            <a:r>
              <a:rPr lang="en-US" b="0" dirty="0">
                <a:solidFill>
                  <a:srgbClr val="CCCCCC"/>
                </a:solidFill>
                <a:effectLst/>
                <a:latin typeface="Consolas" panose="020B0609020204030204" pitchFamily="49" charset="0"/>
              </a:rPr>
              <a:t> </a:t>
            </a:r>
            <a:r>
              <a:rPr lang="en-US" b="0" dirty="0">
                <a:solidFill>
                  <a:srgbClr val="CE9178"/>
                </a:solidFill>
                <a:effectLst/>
                <a:latin typeface="Consolas" panose="020B0609020204030204" pitchFamily="49" charset="0"/>
              </a:rPr>
              <a:t>'@angular/core'</a:t>
            </a:r>
            <a:r>
              <a:rPr lang="en-US" b="0" dirty="0">
                <a:solidFill>
                  <a:srgbClr val="CCCCCC"/>
                </a:solidFill>
                <a:effectLst/>
                <a:latin typeface="Consolas" panose="020B0609020204030204" pitchFamily="49" charset="0"/>
              </a:rPr>
              <a:t>;</a:t>
            </a:r>
          </a:p>
          <a:p>
            <a:pPr>
              <a:lnSpc>
                <a:spcPts val="1425"/>
              </a:lnSpc>
            </a:pPr>
            <a:r>
              <a:rPr lang="en-US" b="0" dirty="0">
                <a:solidFill>
                  <a:srgbClr val="CCCCCC"/>
                </a:solidFill>
                <a:effectLst/>
                <a:latin typeface="Consolas" panose="020B0609020204030204" pitchFamily="49" charset="0"/>
              </a:rPr>
              <a:t>@</a:t>
            </a:r>
            <a:r>
              <a:rPr lang="en-US" b="0" dirty="0">
                <a:solidFill>
                  <a:srgbClr val="4EC9B0"/>
                </a:solidFill>
                <a:effectLst/>
                <a:latin typeface="Consolas" panose="020B0609020204030204" pitchFamily="49" charset="0"/>
              </a:rPr>
              <a:t>Injectable</a:t>
            </a:r>
            <a:r>
              <a:rPr lang="en-US" b="0" dirty="0">
                <a:solidFill>
                  <a:srgbClr val="CCCCCC"/>
                </a:solidFill>
                <a:effectLst/>
                <a:latin typeface="Consolas" panose="020B0609020204030204" pitchFamily="49" charset="0"/>
              </a:rPr>
              <a:t>({</a:t>
            </a:r>
          </a:p>
          <a:p>
            <a:pPr>
              <a:lnSpc>
                <a:spcPts val="1425"/>
              </a:lnSpc>
            </a:pPr>
            <a:r>
              <a:rPr lang="en-US" b="0" dirty="0">
                <a:solidFill>
                  <a:srgbClr val="CCCCCC"/>
                </a:solidFill>
                <a:effectLst/>
                <a:latin typeface="Consolas" panose="020B0609020204030204" pitchFamily="49" charset="0"/>
              </a:rPr>
              <a:t>  </a:t>
            </a:r>
            <a:r>
              <a:rPr lang="en-US" b="0" dirty="0" err="1">
                <a:solidFill>
                  <a:srgbClr val="9CDCFE"/>
                </a:solidFill>
                <a:effectLst/>
                <a:latin typeface="Consolas" panose="020B0609020204030204" pitchFamily="49" charset="0"/>
              </a:rPr>
              <a:t>providedIn</a:t>
            </a:r>
            <a:r>
              <a:rPr lang="en-US" b="0" dirty="0">
                <a:solidFill>
                  <a:srgbClr val="9CDCFE"/>
                </a:solidFill>
                <a:effectLst/>
                <a:latin typeface="Consolas" panose="020B0609020204030204" pitchFamily="49" charset="0"/>
              </a:rPr>
              <a:t>:</a:t>
            </a:r>
            <a:r>
              <a:rPr lang="en-US" b="0" dirty="0">
                <a:solidFill>
                  <a:srgbClr val="CCCCCC"/>
                </a:solidFill>
                <a:effectLst/>
                <a:latin typeface="Consolas" panose="020B0609020204030204" pitchFamily="49" charset="0"/>
              </a:rPr>
              <a:t> </a:t>
            </a:r>
            <a:r>
              <a:rPr lang="en-US" b="0" dirty="0">
                <a:solidFill>
                  <a:srgbClr val="CE9178"/>
                </a:solidFill>
                <a:effectLst/>
                <a:latin typeface="Consolas" panose="020B0609020204030204" pitchFamily="49" charset="0"/>
              </a:rPr>
              <a:t>'root'</a:t>
            </a:r>
            <a:r>
              <a:rPr lang="en-US" b="0" dirty="0">
                <a:solidFill>
                  <a:srgbClr val="CCCCCC"/>
                </a:solidFill>
                <a:effectLst/>
                <a:latin typeface="Consolas" panose="020B0609020204030204" pitchFamily="49" charset="0"/>
              </a:rPr>
              <a:t>,</a:t>
            </a:r>
          </a:p>
          <a:p>
            <a:pPr>
              <a:lnSpc>
                <a:spcPts val="1425"/>
              </a:lnSpc>
            </a:pPr>
            <a:r>
              <a:rPr lang="en-US" b="0" dirty="0">
                <a:solidFill>
                  <a:srgbClr val="CCCCCC"/>
                </a:solidFill>
                <a:effectLst/>
                <a:latin typeface="Consolas" panose="020B0609020204030204" pitchFamily="49" charset="0"/>
              </a:rPr>
              <a:t>})</a:t>
            </a:r>
          </a:p>
          <a:p>
            <a:pPr>
              <a:lnSpc>
                <a:spcPts val="1425"/>
              </a:lnSpc>
            </a:pPr>
            <a:r>
              <a:rPr lang="en-US" b="0" dirty="0">
                <a:solidFill>
                  <a:srgbClr val="CCCCCC"/>
                </a:solidFill>
                <a:effectLst/>
                <a:latin typeface="Consolas" panose="020B0609020204030204" pitchFamily="49" charset="0"/>
              </a:rPr>
              <a:t>@</a:t>
            </a:r>
            <a:r>
              <a:rPr lang="en-US" b="0" dirty="0">
                <a:solidFill>
                  <a:srgbClr val="4EC9B0"/>
                </a:solidFill>
                <a:effectLst/>
                <a:latin typeface="Consolas" panose="020B0609020204030204" pitchFamily="49" charset="0"/>
              </a:rPr>
              <a:t>Component</a:t>
            </a:r>
            <a:r>
              <a:rPr lang="en-US" b="0" dirty="0">
                <a:solidFill>
                  <a:srgbClr val="CCCCCC"/>
                </a:solidFill>
                <a:effectLst/>
                <a:latin typeface="Consolas" panose="020B0609020204030204" pitchFamily="49" charset="0"/>
              </a:rPr>
              <a:t>({</a:t>
            </a:r>
          </a:p>
          <a:p>
            <a:pPr>
              <a:lnSpc>
                <a:spcPts val="1425"/>
              </a:lnSpc>
            </a:pPr>
            <a:r>
              <a:rPr lang="en-US" b="0" dirty="0">
                <a:solidFill>
                  <a:srgbClr val="CCCCCC"/>
                </a:solidFill>
                <a:effectLst/>
                <a:latin typeface="Consolas" panose="020B0609020204030204" pitchFamily="49" charset="0"/>
              </a:rPr>
              <a:t>  </a:t>
            </a:r>
            <a:r>
              <a:rPr lang="en-US" b="0" dirty="0">
                <a:solidFill>
                  <a:srgbClr val="9CDCFE"/>
                </a:solidFill>
                <a:effectLst/>
                <a:latin typeface="Consolas" panose="020B0609020204030204" pitchFamily="49" charset="0"/>
              </a:rPr>
              <a:t>selector:</a:t>
            </a:r>
            <a:r>
              <a:rPr lang="en-US" b="0" dirty="0">
                <a:solidFill>
                  <a:srgbClr val="CCCCCC"/>
                </a:solidFill>
                <a:effectLst/>
                <a:latin typeface="Consolas" panose="020B0609020204030204" pitchFamily="49" charset="0"/>
              </a:rPr>
              <a:t> </a:t>
            </a:r>
            <a:r>
              <a:rPr lang="en-US" b="0" dirty="0">
                <a:solidFill>
                  <a:srgbClr val="CE9178"/>
                </a:solidFill>
                <a:effectLst/>
                <a:latin typeface="Consolas" panose="020B0609020204030204" pitchFamily="49" charset="0"/>
              </a:rPr>
              <a:t>'app-search'</a:t>
            </a:r>
            <a:r>
              <a:rPr lang="en-US" b="0" dirty="0">
                <a:solidFill>
                  <a:srgbClr val="CCCCCC"/>
                </a:solidFill>
                <a:effectLst/>
                <a:latin typeface="Consolas" panose="020B0609020204030204" pitchFamily="49" charset="0"/>
              </a:rPr>
              <a:t>,</a:t>
            </a:r>
          </a:p>
          <a:p>
            <a:pPr>
              <a:lnSpc>
                <a:spcPts val="1425"/>
              </a:lnSpc>
            </a:pPr>
            <a:r>
              <a:rPr lang="en-US" b="0" dirty="0">
                <a:solidFill>
                  <a:srgbClr val="CCCCCC"/>
                </a:solidFill>
                <a:effectLst/>
                <a:latin typeface="Consolas" panose="020B0609020204030204" pitchFamily="49" charset="0"/>
              </a:rPr>
              <a:t>  </a:t>
            </a:r>
            <a:r>
              <a:rPr lang="en-US" b="0" dirty="0">
                <a:solidFill>
                  <a:srgbClr val="9CDCFE"/>
                </a:solidFill>
                <a:effectLst/>
                <a:latin typeface="Consolas" panose="020B0609020204030204" pitchFamily="49" charset="0"/>
              </a:rPr>
              <a:t>imports:</a:t>
            </a:r>
            <a:r>
              <a:rPr lang="en-US" b="0" dirty="0">
                <a:solidFill>
                  <a:srgbClr val="CCCCCC"/>
                </a:solidFill>
                <a:effectLst/>
                <a:latin typeface="Consolas" panose="020B0609020204030204" pitchFamily="49" charset="0"/>
              </a:rPr>
              <a:t> [</a:t>
            </a:r>
            <a:r>
              <a:rPr lang="en-US" b="0" dirty="0" err="1">
                <a:solidFill>
                  <a:srgbClr val="4EC9B0"/>
                </a:solidFill>
                <a:effectLst/>
                <a:latin typeface="Consolas" panose="020B0609020204030204" pitchFamily="49" charset="0"/>
              </a:rPr>
              <a:t>FormsModule</a:t>
            </a:r>
            <a:r>
              <a:rPr lang="en-US" b="0" dirty="0" err="1">
                <a:solidFill>
                  <a:srgbClr val="CCCCCC"/>
                </a:solidFill>
                <a:effectLst/>
                <a:latin typeface="Consolas" panose="020B0609020204030204" pitchFamily="49" charset="0"/>
              </a:rPr>
              <a:t>,</a:t>
            </a:r>
            <a:r>
              <a:rPr lang="en-US" b="0" dirty="0" err="1">
                <a:solidFill>
                  <a:srgbClr val="4EC9B0"/>
                </a:solidFill>
                <a:effectLst/>
                <a:latin typeface="Consolas" panose="020B0609020204030204" pitchFamily="49" charset="0"/>
              </a:rPr>
              <a:t>CommonModule</a:t>
            </a:r>
            <a:r>
              <a:rPr lang="en-US" b="0" dirty="0">
                <a:solidFill>
                  <a:srgbClr val="CCCCCC"/>
                </a:solidFill>
                <a:effectLst/>
                <a:latin typeface="Consolas" panose="020B0609020204030204" pitchFamily="49" charset="0"/>
              </a:rPr>
              <a:t>],</a:t>
            </a:r>
          </a:p>
          <a:p>
            <a:pPr>
              <a:lnSpc>
                <a:spcPts val="1425"/>
              </a:lnSpc>
            </a:pPr>
            <a:r>
              <a:rPr lang="en-US" b="0" dirty="0">
                <a:solidFill>
                  <a:srgbClr val="CCCCCC"/>
                </a:solidFill>
                <a:effectLst/>
                <a:latin typeface="Consolas" panose="020B0609020204030204" pitchFamily="49" charset="0"/>
              </a:rPr>
              <a:t>  </a:t>
            </a:r>
            <a:r>
              <a:rPr lang="en-US" b="0" dirty="0" err="1">
                <a:solidFill>
                  <a:srgbClr val="9CDCFE"/>
                </a:solidFill>
                <a:effectLst/>
                <a:latin typeface="Consolas" panose="020B0609020204030204" pitchFamily="49" charset="0"/>
              </a:rPr>
              <a:t>templateUrl</a:t>
            </a:r>
            <a:r>
              <a:rPr lang="en-US" b="0" dirty="0">
                <a:solidFill>
                  <a:srgbClr val="9CDCFE"/>
                </a:solidFill>
                <a:effectLst/>
                <a:latin typeface="Consolas" panose="020B0609020204030204" pitchFamily="49" charset="0"/>
              </a:rPr>
              <a:t>:</a:t>
            </a:r>
            <a:r>
              <a:rPr lang="en-US" b="0" dirty="0">
                <a:solidFill>
                  <a:srgbClr val="CCCCCC"/>
                </a:solidFill>
                <a:effectLst/>
                <a:latin typeface="Consolas" panose="020B0609020204030204" pitchFamily="49" charset="0"/>
              </a:rPr>
              <a:t> </a:t>
            </a:r>
            <a:r>
              <a:rPr lang="en-US" b="0" dirty="0">
                <a:solidFill>
                  <a:srgbClr val="CE9178"/>
                </a:solidFill>
                <a:effectLst/>
                <a:latin typeface="Consolas" panose="020B0609020204030204" pitchFamily="49" charset="0"/>
              </a:rPr>
              <a:t>'./search.component.html'</a:t>
            </a:r>
            <a:r>
              <a:rPr lang="en-US" b="0" dirty="0">
                <a:solidFill>
                  <a:srgbClr val="CCCCCC"/>
                </a:solidFill>
                <a:effectLst/>
                <a:latin typeface="Consolas" panose="020B0609020204030204" pitchFamily="49" charset="0"/>
              </a:rPr>
              <a:t>,</a:t>
            </a:r>
          </a:p>
          <a:p>
            <a:pPr>
              <a:lnSpc>
                <a:spcPts val="1425"/>
              </a:lnSpc>
            </a:pPr>
            <a:r>
              <a:rPr lang="en-US" b="0" dirty="0">
                <a:solidFill>
                  <a:srgbClr val="CCCCCC"/>
                </a:solidFill>
                <a:effectLst/>
                <a:latin typeface="Consolas" panose="020B0609020204030204" pitchFamily="49" charset="0"/>
              </a:rPr>
              <a:t>  </a:t>
            </a:r>
            <a:r>
              <a:rPr lang="en-US" b="0" dirty="0" err="1">
                <a:solidFill>
                  <a:srgbClr val="9CDCFE"/>
                </a:solidFill>
                <a:effectLst/>
                <a:latin typeface="Consolas" panose="020B0609020204030204" pitchFamily="49" charset="0"/>
              </a:rPr>
              <a:t>styleUrls</a:t>
            </a:r>
            <a:r>
              <a:rPr lang="en-US" b="0" dirty="0">
                <a:solidFill>
                  <a:srgbClr val="9CDCFE"/>
                </a:solidFill>
                <a:effectLst/>
                <a:latin typeface="Consolas" panose="020B0609020204030204" pitchFamily="49" charset="0"/>
              </a:rPr>
              <a:t>:</a:t>
            </a:r>
            <a:r>
              <a:rPr lang="en-US" b="0" dirty="0">
                <a:solidFill>
                  <a:srgbClr val="CCCCCC"/>
                </a:solidFill>
                <a:effectLst/>
                <a:latin typeface="Consolas" panose="020B0609020204030204" pitchFamily="49" charset="0"/>
              </a:rPr>
              <a:t> [</a:t>
            </a:r>
            <a:r>
              <a:rPr lang="en-US" b="0" dirty="0">
                <a:solidFill>
                  <a:srgbClr val="CE9178"/>
                </a:solidFill>
                <a:effectLst/>
                <a:latin typeface="Consolas" panose="020B0609020204030204" pitchFamily="49" charset="0"/>
              </a:rPr>
              <a:t>'./search.component.css'</a:t>
            </a:r>
            <a:r>
              <a:rPr lang="en-US" b="0" dirty="0">
                <a:solidFill>
                  <a:srgbClr val="CCCCCC"/>
                </a:solidFill>
                <a:effectLst/>
                <a:latin typeface="Consolas" panose="020B0609020204030204" pitchFamily="49" charset="0"/>
              </a:rPr>
              <a:t>],</a:t>
            </a:r>
          </a:p>
          <a:p>
            <a:pPr>
              <a:lnSpc>
                <a:spcPts val="1425"/>
              </a:lnSpc>
            </a:pPr>
            <a:r>
              <a:rPr lang="en-US" b="0" dirty="0">
                <a:solidFill>
                  <a:srgbClr val="CCCCCC"/>
                </a:solidFill>
                <a:effectLst/>
                <a:latin typeface="Consolas" panose="020B0609020204030204" pitchFamily="49" charset="0"/>
              </a:rPr>
              <a:t>})</a:t>
            </a:r>
          </a:p>
          <a:p>
            <a:pPr>
              <a:lnSpc>
                <a:spcPts val="1425"/>
              </a:lnSpc>
            </a:pPr>
            <a:r>
              <a:rPr lang="en-US" b="0" dirty="0">
                <a:solidFill>
                  <a:srgbClr val="C586C0"/>
                </a:solidFill>
                <a:effectLst/>
                <a:latin typeface="Consolas" panose="020B0609020204030204" pitchFamily="49" charset="0"/>
              </a:rPr>
              <a:t>export</a:t>
            </a:r>
            <a:r>
              <a:rPr lang="en-US" b="0" dirty="0">
                <a:solidFill>
                  <a:srgbClr val="CCCCCC"/>
                </a:solidFill>
                <a:effectLst/>
                <a:latin typeface="Consolas" panose="020B0609020204030204" pitchFamily="49" charset="0"/>
              </a:rPr>
              <a:t> </a:t>
            </a:r>
            <a:r>
              <a:rPr lang="en-US" b="0" dirty="0">
                <a:solidFill>
                  <a:srgbClr val="569CD6"/>
                </a:solidFill>
                <a:effectLst/>
                <a:latin typeface="Consolas" panose="020B0609020204030204" pitchFamily="49" charset="0"/>
              </a:rPr>
              <a:t>class</a:t>
            </a:r>
            <a:r>
              <a:rPr lang="en-US" b="0" dirty="0">
                <a:solidFill>
                  <a:srgbClr val="CCCCCC"/>
                </a:solidFill>
                <a:effectLst/>
                <a:latin typeface="Consolas" panose="020B0609020204030204" pitchFamily="49" charset="0"/>
              </a:rPr>
              <a:t> </a:t>
            </a:r>
            <a:r>
              <a:rPr lang="en-US" b="0" dirty="0" err="1">
                <a:solidFill>
                  <a:srgbClr val="4EC9B0"/>
                </a:solidFill>
                <a:effectLst/>
                <a:latin typeface="Consolas" panose="020B0609020204030204" pitchFamily="49" charset="0"/>
              </a:rPr>
              <a:t>SearchComponent</a:t>
            </a:r>
            <a:r>
              <a:rPr lang="en-US" b="0" dirty="0">
                <a:solidFill>
                  <a:srgbClr val="CCCCCC"/>
                </a:solidFill>
                <a:effectLst/>
                <a:latin typeface="Consolas" panose="020B0609020204030204" pitchFamily="49" charset="0"/>
              </a:rPr>
              <a:t> {</a:t>
            </a:r>
          </a:p>
          <a:p>
            <a:pPr>
              <a:lnSpc>
                <a:spcPts val="1425"/>
              </a:lnSpc>
            </a:pPr>
            <a:r>
              <a:rPr lang="en-US" b="0" dirty="0">
                <a:solidFill>
                  <a:srgbClr val="CCCCCC"/>
                </a:solidFill>
                <a:effectLst/>
                <a:latin typeface="Consolas" panose="020B0609020204030204" pitchFamily="49" charset="0"/>
              </a:rPr>
              <a:t>  </a:t>
            </a:r>
            <a:r>
              <a:rPr lang="en-US" b="0" dirty="0" err="1">
                <a:solidFill>
                  <a:srgbClr val="9CDCFE"/>
                </a:solidFill>
                <a:effectLst/>
                <a:latin typeface="Consolas" panose="020B0609020204030204" pitchFamily="49" charset="0"/>
              </a:rPr>
              <a:t>searchByIdTerm</a:t>
            </a:r>
            <a:r>
              <a:rPr lang="en-US" b="0" dirty="0">
                <a:solidFill>
                  <a:srgbClr val="D4D4D4"/>
                </a:solidFill>
                <a:effectLst/>
                <a:latin typeface="Consolas" panose="020B0609020204030204" pitchFamily="49" charset="0"/>
              </a:rPr>
              <a:t>:</a:t>
            </a:r>
            <a:r>
              <a:rPr lang="en-US" b="0" dirty="0">
                <a:solidFill>
                  <a:srgbClr val="CCCCCC"/>
                </a:solidFill>
                <a:effectLst/>
                <a:latin typeface="Consolas" panose="020B0609020204030204" pitchFamily="49" charset="0"/>
              </a:rPr>
              <a:t> </a:t>
            </a:r>
            <a:r>
              <a:rPr lang="en-US" b="0" dirty="0">
                <a:solidFill>
                  <a:srgbClr val="4EC9B0"/>
                </a:solidFill>
                <a:effectLst/>
                <a:latin typeface="Consolas" panose="020B0609020204030204" pitchFamily="49" charset="0"/>
              </a:rPr>
              <a:t>string</a:t>
            </a:r>
            <a:r>
              <a:rPr lang="en-US" b="0" dirty="0">
                <a:solidFill>
                  <a:srgbClr val="CCCCCC"/>
                </a:solidFill>
                <a:effectLst/>
                <a:latin typeface="Consolas" panose="020B0609020204030204" pitchFamily="49" charset="0"/>
              </a:rPr>
              <a:t> </a:t>
            </a:r>
            <a:r>
              <a:rPr lang="en-US" b="0" dirty="0">
                <a:solidFill>
                  <a:srgbClr val="D4D4D4"/>
                </a:solidFill>
                <a:effectLst/>
                <a:latin typeface="Consolas" panose="020B0609020204030204" pitchFamily="49" charset="0"/>
              </a:rPr>
              <a:t>=</a:t>
            </a:r>
            <a:r>
              <a:rPr lang="en-US" b="0" dirty="0">
                <a:solidFill>
                  <a:srgbClr val="CCCCCC"/>
                </a:solidFill>
                <a:effectLst/>
                <a:latin typeface="Consolas" panose="020B0609020204030204" pitchFamily="49" charset="0"/>
              </a:rPr>
              <a:t> </a:t>
            </a:r>
            <a:r>
              <a:rPr lang="en-US" b="0" dirty="0">
                <a:solidFill>
                  <a:srgbClr val="CE9178"/>
                </a:solidFill>
                <a:effectLst/>
                <a:latin typeface="Consolas" panose="020B0609020204030204" pitchFamily="49" charset="0"/>
              </a:rPr>
              <a:t>''</a:t>
            </a:r>
            <a:r>
              <a:rPr lang="en-US" b="0" dirty="0">
                <a:solidFill>
                  <a:srgbClr val="CCCCCC"/>
                </a:solidFill>
                <a:effectLst/>
                <a:latin typeface="Consolas" panose="020B0609020204030204" pitchFamily="49" charset="0"/>
              </a:rPr>
              <a:t>;</a:t>
            </a:r>
          </a:p>
          <a:p>
            <a:pPr>
              <a:lnSpc>
                <a:spcPts val="1425"/>
              </a:lnSpc>
            </a:pPr>
            <a:r>
              <a:rPr lang="en-US" b="0" dirty="0">
                <a:solidFill>
                  <a:srgbClr val="CCCCCC"/>
                </a:solidFill>
                <a:effectLst/>
                <a:latin typeface="Consolas" panose="020B0609020204030204" pitchFamily="49" charset="0"/>
              </a:rPr>
              <a:t>  </a:t>
            </a:r>
            <a:r>
              <a:rPr lang="en-US" b="0" dirty="0" err="1">
                <a:solidFill>
                  <a:srgbClr val="9CDCFE"/>
                </a:solidFill>
                <a:effectLst/>
                <a:latin typeface="Consolas" panose="020B0609020204030204" pitchFamily="49" charset="0"/>
              </a:rPr>
              <a:t>searchByTypeTerm</a:t>
            </a:r>
            <a:r>
              <a:rPr lang="en-US" b="0" dirty="0">
                <a:solidFill>
                  <a:srgbClr val="D4D4D4"/>
                </a:solidFill>
                <a:effectLst/>
                <a:latin typeface="Consolas" panose="020B0609020204030204" pitchFamily="49" charset="0"/>
              </a:rPr>
              <a:t>:</a:t>
            </a:r>
            <a:r>
              <a:rPr lang="en-US" b="0" dirty="0">
                <a:solidFill>
                  <a:srgbClr val="CCCCCC"/>
                </a:solidFill>
                <a:effectLst/>
                <a:latin typeface="Consolas" panose="020B0609020204030204" pitchFamily="49" charset="0"/>
              </a:rPr>
              <a:t> </a:t>
            </a:r>
            <a:r>
              <a:rPr lang="en-US" b="0" dirty="0">
                <a:solidFill>
                  <a:srgbClr val="4EC9B0"/>
                </a:solidFill>
                <a:effectLst/>
                <a:latin typeface="Consolas" panose="020B0609020204030204" pitchFamily="49" charset="0"/>
              </a:rPr>
              <a:t>string</a:t>
            </a:r>
            <a:r>
              <a:rPr lang="en-US" b="0" dirty="0">
                <a:solidFill>
                  <a:srgbClr val="CCCCCC"/>
                </a:solidFill>
                <a:effectLst/>
                <a:latin typeface="Consolas" panose="020B0609020204030204" pitchFamily="49" charset="0"/>
              </a:rPr>
              <a:t> </a:t>
            </a:r>
            <a:r>
              <a:rPr lang="en-US" b="0" dirty="0">
                <a:solidFill>
                  <a:srgbClr val="D4D4D4"/>
                </a:solidFill>
                <a:effectLst/>
                <a:latin typeface="Consolas" panose="020B0609020204030204" pitchFamily="49" charset="0"/>
              </a:rPr>
              <a:t>=</a:t>
            </a:r>
            <a:r>
              <a:rPr lang="en-US" b="0" dirty="0">
                <a:solidFill>
                  <a:srgbClr val="CCCCCC"/>
                </a:solidFill>
                <a:effectLst/>
                <a:latin typeface="Consolas" panose="020B0609020204030204" pitchFamily="49" charset="0"/>
              </a:rPr>
              <a:t> </a:t>
            </a:r>
            <a:r>
              <a:rPr lang="en-US" b="0" dirty="0">
                <a:solidFill>
                  <a:srgbClr val="CE9178"/>
                </a:solidFill>
                <a:effectLst/>
                <a:latin typeface="Consolas" panose="020B0609020204030204" pitchFamily="49" charset="0"/>
              </a:rPr>
              <a:t>''</a:t>
            </a:r>
            <a:r>
              <a:rPr lang="en-US" b="0" dirty="0">
                <a:solidFill>
                  <a:srgbClr val="CCCCCC"/>
                </a:solidFill>
                <a:effectLst/>
                <a:latin typeface="Consolas" panose="020B0609020204030204" pitchFamily="49" charset="0"/>
              </a:rPr>
              <a:t>;</a:t>
            </a:r>
          </a:p>
          <a:p>
            <a:pPr>
              <a:lnSpc>
                <a:spcPts val="1425"/>
              </a:lnSpc>
            </a:pPr>
            <a:r>
              <a:rPr lang="en-US" b="0" dirty="0">
                <a:solidFill>
                  <a:srgbClr val="CCCCCC"/>
                </a:solidFill>
                <a:effectLst/>
                <a:latin typeface="Consolas" panose="020B0609020204030204" pitchFamily="49" charset="0"/>
              </a:rPr>
              <a:t>  </a:t>
            </a:r>
            <a:r>
              <a:rPr lang="en-US" b="0" dirty="0">
                <a:solidFill>
                  <a:srgbClr val="9CDCFE"/>
                </a:solidFill>
                <a:effectLst/>
                <a:latin typeface="Consolas" panose="020B0609020204030204" pitchFamily="49" charset="0"/>
              </a:rPr>
              <a:t>results</a:t>
            </a:r>
            <a:r>
              <a:rPr lang="en-US" b="0" dirty="0">
                <a:solidFill>
                  <a:srgbClr val="D4D4D4"/>
                </a:solidFill>
                <a:effectLst/>
                <a:latin typeface="Consolas" panose="020B0609020204030204" pitchFamily="49" charset="0"/>
              </a:rPr>
              <a:t>:</a:t>
            </a:r>
            <a:r>
              <a:rPr lang="en-US" b="0" dirty="0">
                <a:solidFill>
                  <a:srgbClr val="CCCCCC"/>
                </a:solidFill>
                <a:effectLst/>
                <a:latin typeface="Consolas" panose="020B0609020204030204" pitchFamily="49" charset="0"/>
              </a:rPr>
              <a:t> </a:t>
            </a:r>
            <a:r>
              <a:rPr lang="en-US" b="0" dirty="0">
                <a:solidFill>
                  <a:srgbClr val="4EC9B0"/>
                </a:solidFill>
                <a:effectLst/>
                <a:latin typeface="Consolas" panose="020B0609020204030204" pitchFamily="49" charset="0"/>
              </a:rPr>
              <a:t>any</a:t>
            </a:r>
            <a:r>
              <a:rPr lang="en-US" b="0" dirty="0">
                <a:solidFill>
                  <a:srgbClr val="CCCCCC"/>
                </a:solidFill>
                <a:effectLst/>
                <a:latin typeface="Consolas" panose="020B0609020204030204" pitchFamily="49" charset="0"/>
              </a:rPr>
              <a:t>[] </a:t>
            </a:r>
            <a:r>
              <a:rPr lang="en-US" b="0" dirty="0">
                <a:solidFill>
                  <a:srgbClr val="D4D4D4"/>
                </a:solidFill>
                <a:effectLst/>
                <a:latin typeface="Consolas" panose="020B0609020204030204" pitchFamily="49" charset="0"/>
              </a:rPr>
              <a:t>=</a:t>
            </a:r>
            <a:r>
              <a:rPr lang="en-US" b="0" dirty="0">
                <a:solidFill>
                  <a:srgbClr val="CCCCCC"/>
                </a:solidFill>
                <a:effectLst/>
                <a:latin typeface="Consolas" panose="020B0609020204030204" pitchFamily="49" charset="0"/>
              </a:rPr>
              <a:t> [];</a:t>
            </a:r>
          </a:p>
          <a:p>
            <a:pPr>
              <a:lnSpc>
                <a:spcPts val="1425"/>
              </a:lnSpc>
            </a:pPr>
            <a:r>
              <a:rPr lang="en-US" b="0" dirty="0">
                <a:solidFill>
                  <a:srgbClr val="CCCCCC"/>
                </a:solidFill>
                <a:effectLst/>
                <a:latin typeface="Consolas" panose="020B0609020204030204" pitchFamily="49" charset="0"/>
              </a:rPr>
              <a:t>  </a:t>
            </a:r>
            <a:r>
              <a:rPr lang="en-US" b="0" dirty="0" err="1">
                <a:solidFill>
                  <a:srgbClr val="9CDCFE"/>
                </a:solidFill>
                <a:effectLst/>
                <a:latin typeface="Consolas" panose="020B0609020204030204" pitchFamily="49" charset="0"/>
              </a:rPr>
              <a:t>apiUrl</a:t>
            </a:r>
            <a:r>
              <a:rPr lang="en-US" b="0" dirty="0">
                <a:solidFill>
                  <a:srgbClr val="D4D4D4"/>
                </a:solidFill>
                <a:effectLst/>
                <a:latin typeface="Consolas" panose="020B0609020204030204" pitchFamily="49" charset="0"/>
              </a:rPr>
              <a:t>:</a:t>
            </a:r>
            <a:r>
              <a:rPr lang="en-US" b="0" dirty="0">
                <a:solidFill>
                  <a:srgbClr val="CCCCCC"/>
                </a:solidFill>
                <a:effectLst/>
                <a:latin typeface="Consolas" panose="020B0609020204030204" pitchFamily="49" charset="0"/>
              </a:rPr>
              <a:t> </a:t>
            </a:r>
            <a:r>
              <a:rPr lang="en-US" b="0" dirty="0">
                <a:solidFill>
                  <a:srgbClr val="4EC9B0"/>
                </a:solidFill>
                <a:effectLst/>
                <a:latin typeface="Consolas" panose="020B0609020204030204" pitchFamily="49" charset="0"/>
              </a:rPr>
              <a:t>string</a:t>
            </a:r>
            <a:r>
              <a:rPr lang="en-US" b="0" dirty="0">
                <a:solidFill>
                  <a:srgbClr val="CCCCCC"/>
                </a:solidFill>
                <a:effectLst/>
                <a:latin typeface="Consolas" panose="020B0609020204030204" pitchFamily="49" charset="0"/>
              </a:rPr>
              <a:t>  </a:t>
            </a:r>
            <a:r>
              <a:rPr lang="en-US" b="0" dirty="0">
                <a:solidFill>
                  <a:srgbClr val="D4D4D4"/>
                </a:solidFill>
                <a:effectLst/>
                <a:latin typeface="Consolas" panose="020B0609020204030204" pitchFamily="49" charset="0"/>
              </a:rPr>
              <a:t>=</a:t>
            </a:r>
            <a:r>
              <a:rPr lang="en-US" b="0" dirty="0">
                <a:solidFill>
                  <a:srgbClr val="CCCCCC"/>
                </a:solidFill>
                <a:effectLst/>
                <a:latin typeface="Consolas" panose="020B0609020204030204" pitchFamily="49" charset="0"/>
              </a:rPr>
              <a:t> </a:t>
            </a:r>
            <a:r>
              <a:rPr lang="en-US" b="0" dirty="0">
                <a:solidFill>
                  <a:srgbClr val="CE9178"/>
                </a:solidFill>
                <a:effectLst/>
                <a:latin typeface="Consolas" panose="020B0609020204030204" pitchFamily="49" charset="0"/>
              </a:rPr>
              <a:t>''</a:t>
            </a:r>
            <a:r>
              <a:rPr lang="en-US" b="0" dirty="0">
                <a:solidFill>
                  <a:srgbClr val="CCCCCC"/>
                </a:solidFill>
                <a:effectLst/>
                <a:latin typeface="Consolas" panose="020B0609020204030204" pitchFamily="49" charset="0"/>
              </a:rPr>
              <a:t>;</a:t>
            </a:r>
          </a:p>
          <a:p>
            <a:pPr>
              <a:lnSpc>
                <a:spcPts val="1425"/>
              </a:lnSpc>
            </a:pPr>
            <a:r>
              <a:rPr lang="en-US" b="0" dirty="0">
                <a:solidFill>
                  <a:srgbClr val="CCCCCC"/>
                </a:solidFill>
                <a:effectLst/>
                <a:latin typeface="Consolas" panose="020B0609020204030204" pitchFamily="49" charset="0"/>
              </a:rPr>
              <a:t>  </a:t>
            </a:r>
            <a:r>
              <a:rPr lang="en-US" b="0" dirty="0" err="1">
                <a:solidFill>
                  <a:srgbClr val="9CDCFE"/>
                </a:solidFill>
                <a:effectLst/>
                <a:latin typeface="Consolas" panose="020B0609020204030204" pitchFamily="49" charset="0"/>
              </a:rPr>
              <a:t>isSingleResult</a:t>
            </a:r>
            <a:r>
              <a:rPr lang="en-US" b="0" dirty="0">
                <a:solidFill>
                  <a:srgbClr val="D4D4D4"/>
                </a:solidFill>
                <a:effectLst/>
                <a:latin typeface="Consolas" panose="020B0609020204030204" pitchFamily="49" charset="0"/>
              </a:rPr>
              <a:t>:</a:t>
            </a:r>
            <a:r>
              <a:rPr lang="en-US" b="0" dirty="0">
                <a:solidFill>
                  <a:srgbClr val="CCCCCC"/>
                </a:solidFill>
                <a:effectLst/>
                <a:latin typeface="Consolas" panose="020B0609020204030204" pitchFamily="49" charset="0"/>
              </a:rPr>
              <a:t> </a:t>
            </a:r>
            <a:r>
              <a:rPr lang="en-US" b="0" dirty="0" err="1">
                <a:solidFill>
                  <a:srgbClr val="4EC9B0"/>
                </a:solidFill>
                <a:effectLst/>
                <a:latin typeface="Consolas" panose="020B0609020204030204" pitchFamily="49" charset="0"/>
              </a:rPr>
              <a:t>boolean</a:t>
            </a:r>
            <a:r>
              <a:rPr lang="en-US" b="0" dirty="0">
                <a:solidFill>
                  <a:srgbClr val="CCCCCC"/>
                </a:solidFill>
                <a:effectLst/>
                <a:latin typeface="Consolas" panose="020B0609020204030204" pitchFamily="49" charset="0"/>
              </a:rPr>
              <a:t> </a:t>
            </a:r>
            <a:r>
              <a:rPr lang="en-US" b="0" dirty="0">
                <a:solidFill>
                  <a:srgbClr val="D4D4D4"/>
                </a:solidFill>
                <a:effectLst/>
                <a:latin typeface="Consolas" panose="020B0609020204030204" pitchFamily="49" charset="0"/>
              </a:rPr>
              <a:t>=</a:t>
            </a:r>
            <a:r>
              <a:rPr lang="en-US" b="0" dirty="0">
                <a:solidFill>
                  <a:srgbClr val="CCCCCC"/>
                </a:solidFill>
                <a:effectLst/>
                <a:latin typeface="Consolas" panose="020B0609020204030204" pitchFamily="49" charset="0"/>
              </a:rPr>
              <a:t> </a:t>
            </a:r>
            <a:r>
              <a:rPr lang="en-US" b="0" dirty="0">
                <a:solidFill>
                  <a:srgbClr val="569CD6"/>
                </a:solidFill>
                <a:effectLst/>
                <a:latin typeface="Consolas" panose="020B0609020204030204" pitchFamily="49" charset="0"/>
              </a:rPr>
              <a:t>false</a:t>
            </a:r>
            <a:r>
              <a:rPr lang="en-US" b="0" dirty="0">
                <a:solidFill>
                  <a:srgbClr val="CCCCCC"/>
                </a:solidFill>
                <a:effectLst/>
                <a:latin typeface="Consolas" panose="020B0609020204030204" pitchFamily="49" charset="0"/>
              </a:rPr>
              <a:t>;</a:t>
            </a:r>
          </a:p>
          <a:p>
            <a:pPr>
              <a:lnSpc>
                <a:spcPts val="1425"/>
              </a:lnSpc>
            </a:pPr>
            <a:br>
              <a:rPr lang="en-US" b="0" dirty="0">
                <a:solidFill>
                  <a:srgbClr val="CCCCCC"/>
                </a:solidFill>
                <a:effectLst/>
                <a:latin typeface="Consolas" panose="020B0609020204030204" pitchFamily="49" charset="0"/>
              </a:rPr>
            </a:br>
            <a:r>
              <a:rPr lang="en-US" b="0" dirty="0">
                <a:solidFill>
                  <a:srgbClr val="CCCCCC"/>
                </a:solidFill>
                <a:effectLst/>
                <a:latin typeface="Consolas" panose="020B0609020204030204" pitchFamily="49" charset="0"/>
              </a:rPr>
              <a:t>  </a:t>
            </a:r>
            <a:r>
              <a:rPr lang="en-US" b="0" dirty="0">
                <a:solidFill>
                  <a:srgbClr val="569CD6"/>
                </a:solidFill>
                <a:effectLst/>
                <a:latin typeface="Consolas" panose="020B0609020204030204" pitchFamily="49" charset="0"/>
              </a:rPr>
              <a:t>constructor</a:t>
            </a:r>
            <a:r>
              <a:rPr lang="en-US" b="0" dirty="0">
                <a:solidFill>
                  <a:srgbClr val="CCCCCC"/>
                </a:solidFill>
                <a:effectLst/>
                <a:latin typeface="Consolas" panose="020B0609020204030204" pitchFamily="49" charset="0"/>
              </a:rPr>
              <a:t>(</a:t>
            </a:r>
            <a:r>
              <a:rPr lang="en-US" b="0" dirty="0">
                <a:solidFill>
                  <a:srgbClr val="569CD6"/>
                </a:solidFill>
                <a:effectLst/>
                <a:latin typeface="Consolas" panose="020B0609020204030204" pitchFamily="49" charset="0"/>
              </a:rPr>
              <a:t>private</a:t>
            </a:r>
            <a:r>
              <a:rPr lang="en-US" b="0" dirty="0">
                <a:solidFill>
                  <a:srgbClr val="CCCCCC"/>
                </a:solidFill>
                <a:effectLst/>
                <a:latin typeface="Consolas" panose="020B0609020204030204" pitchFamily="49" charset="0"/>
              </a:rPr>
              <a:t> </a:t>
            </a:r>
            <a:r>
              <a:rPr lang="en-US" b="0" dirty="0">
                <a:solidFill>
                  <a:srgbClr val="9CDCFE"/>
                </a:solidFill>
                <a:effectLst/>
                <a:latin typeface="Consolas" panose="020B0609020204030204" pitchFamily="49" charset="0"/>
              </a:rPr>
              <a:t>http</a:t>
            </a:r>
            <a:r>
              <a:rPr lang="en-US" b="0" dirty="0">
                <a:solidFill>
                  <a:srgbClr val="D4D4D4"/>
                </a:solidFill>
                <a:effectLst/>
                <a:latin typeface="Consolas" panose="020B0609020204030204" pitchFamily="49" charset="0"/>
              </a:rPr>
              <a:t>:</a:t>
            </a:r>
            <a:r>
              <a:rPr lang="en-US" b="0" dirty="0">
                <a:solidFill>
                  <a:srgbClr val="CCCCCC"/>
                </a:solidFill>
                <a:effectLst/>
                <a:latin typeface="Consolas" panose="020B0609020204030204" pitchFamily="49" charset="0"/>
              </a:rPr>
              <a:t> </a:t>
            </a:r>
            <a:r>
              <a:rPr lang="en-US" b="0" dirty="0" err="1">
                <a:solidFill>
                  <a:srgbClr val="4EC9B0"/>
                </a:solidFill>
                <a:effectLst/>
                <a:latin typeface="Consolas" panose="020B0609020204030204" pitchFamily="49" charset="0"/>
              </a:rPr>
              <a:t>HttpClient</a:t>
            </a:r>
            <a:r>
              <a:rPr lang="en-US" b="0" dirty="0">
                <a:solidFill>
                  <a:srgbClr val="CCCCCC"/>
                </a:solidFill>
                <a:effectLst/>
                <a:latin typeface="Consolas" panose="020B0609020204030204" pitchFamily="49" charset="0"/>
              </a:rPr>
              <a:t>, </a:t>
            </a:r>
            <a:r>
              <a:rPr lang="en-US" b="0" dirty="0">
                <a:solidFill>
                  <a:srgbClr val="569CD6"/>
                </a:solidFill>
                <a:effectLst/>
                <a:latin typeface="Consolas" panose="020B0609020204030204" pitchFamily="49" charset="0"/>
              </a:rPr>
              <a:t>private</a:t>
            </a:r>
            <a:r>
              <a:rPr lang="en-US" b="0" dirty="0">
                <a:solidFill>
                  <a:srgbClr val="CCCCCC"/>
                </a:solidFill>
                <a:effectLst/>
                <a:latin typeface="Consolas" panose="020B0609020204030204" pitchFamily="49" charset="0"/>
              </a:rPr>
              <a:t> </a:t>
            </a:r>
            <a:r>
              <a:rPr lang="en-US" b="0" dirty="0">
                <a:solidFill>
                  <a:srgbClr val="9CDCFE"/>
                </a:solidFill>
                <a:effectLst/>
                <a:latin typeface="Consolas" panose="020B0609020204030204" pitchFamily="49" charset="0"/>
              </a:rPr>
              <a:t>router</a:t>
            </a:r>
            <a:r>
              <a:rPr lang="en-US" b="0" dirty="0">
                <a:solidFill>
                  <a:srgbClr val="D4D4D4"/>
                </a:solidFill>
                <a:effectLst/>
                <a:latin typeface="Consolas" panose="020B0609020204030204" pitchFamily="49" charset="0"/>
              </a:rPr>
              <a:t>:</a:t>
            </a:r>
            <a:r>
              <a:rPr lang="en-US" b="0" dirty="0">
                <a:solidFill>
                  <a:srgbClr val="CCCCCC"/>
                </a:solidFill>
                <a:effectLst/>
                <a:latin typeface="Consolas" panose="020B0609020204030204" pitchFamily="49" charset="0"/>
              </a:rPr>
              <a:t> </a:t>
            </a:r>
            <a:r>
              <a:rPr lang="en-US" b="0" dirty="0">
                <a:solidFill>
                  <a:srgbClr val="4EC9B0"/>
                </a:solidFill>
                <a:effectLst/>
                <a:latin typeface="Consolas" panose="020B0609020204030204" pitchFamily="49" charset="0"/>
              </a:rPr>
              <a:t>Router</a:t>
            </a:r>
            <a:r>
              <a:rPr lang="en-US" b="0" dirty="0">
                <a:solidFill>
                  <a:srgbClr val="CCCCCC"/>
                </a:solidFill>
                <a:effectLst/>
                <a:latin typeface="Consolas" panose="020B0609020204030204" pitchFamily="49" charset="0"/>
              </a:rPr>
              <a:t>) {}</a:t>
            </a:r>
          </a:p>
          <a:p>
            <a:pPr>
              <a:lnSpc>
                <a:spcPts val="1425"/>
              </a:lnSpc>
            </a:pPr>
            <a:r>
              <a:rPr lang="en-US" b="0" dirty="0">
                <a:solidFill>
                  <a:srgbClr val="CCCCCC"/>
                </a:solidFill>
                <a:effectLst/>
                <a:latin typeface="Consolas" panose="020B0609020204030204" pitchFamily="49" charset="0"/>
              </a:rPr>
              <a:t>  </a:t>
            </a:r>
            <a:r>
              <a:rPr lang="en-US" b="0" dirty="0">
                <a:solidFill>
                  <a:srgbClr val="DCDCAA"/>
                </a:solidFill>
                <a:effectLst/>
                <a:latin typeface="Consolas" panose="020B0609020204030204" pitchFamily="49" charset="0"/>
              </a:rPr>
              <a:t>search</a:t>
            </a:r>
            <a:r>
              <a:rPr lang="en-US" b="0" dirty="0">
                <a:solidFill>
                  <a:srgbClr val="CCCCCC"/>
                </a:solidFill>
                <a:effectLst/>
                <a:latin typeface="Consolas" panose="020B0609020204030204" pitchFamily="49" charset="0"/>
              </a:rPr>
              <a:t>() {</a:t>
            </a:r>
          </a:p>
          <a:p>
            <a:pPr>
              <a:lnSpc>
                <a:spcPts val="1425"/>
              </a:lnSpc>
            </a:pPr>
            <a:r>
              <a:rPr lang="en-US" b="0" dirty="0">
                <a:solidFill>
                  <a:srgbClr val="CCCCCC"/>
                </a:solidFill>
                <a:effectLst/>
                <a:latin typeface="Consolas" panose="020B0609020204030204" pitchFamily="49" charset="0"/>
              </a:rPr>
              <a:t>    </a:t>
            </a:r>
            <a:r>
              <a:rPr lang="en-US" b="0" dirty="0">
                <a:solidFill>
                  <a:srgbClr val="C586C0"/>
                </a:solidFill>
                <a:effectLst/>
                <a:latin typeface="Consolas" panose="020B0609020204030204" pitchFamily="49" charset="0"/>
              </a:rPr>
              <a:t>if</a:t>
            </a:r>
            <a:r>
              <a:rPr lang="en-US" b="0" dirty="0">
                <a:solidFill>
                  <a:srgbClr val="CCCCCC"/>
                </a:solidFill>
                <a:effectLst/>
                <a:latin typeface="Consolas" panose="020B0609020204030204" pitchFamily="49" charset="0"/>
              </a:rPr>
              <a:t> (</a:t>
            </a:r>
            <a:r>
              <a:rPr lang="en-US" b="0" dirty="0" err="1">
                <a:solidFill>
                  <a:srgbClr val="569CD6"/>
                </a:solidFill>
                <a:effectLst/>
                <a:latin typeface="Consolas" panose="020B0609020204030204" pitchFamily="49" charset="0"/>
              </a:rPr>
              <a:t>this</a:t>
            </a:r>
            <a:r>
              <a:rPr lang="en-US" b="0" dirty="0" err="1">
                <a:solidFill>
                  <a:srgbClr val="CCCCCC"/>
                </a:solidFill>
                <a:effectLst/>
                <a:latin typeface="Consolas" panose="020B0609020204030204" pitchFamily="49" charset="0"/>
              </a:rPr>
              <a:t>.</a:t>
            </a:r>
            <a:r>
              <a:rPr lang="en-US" b="0" dirty="0" err="1">
                <a:solidFill>
                  <a:srgbClr val="9CDCFE"/>
                </a:solidFill>
                <a:effectLst/>
                <a:latin typeface="Consolas" panose="020B0609020204030204" pitchFamily="49" charset="0"/>
              </a:rPr>
              <a:t>searchByIdTerm</a:t>
            </a:r>
            <a:r>
              <a:rPr lang="en-US" b="0" dirty="0" err="1">
                <a:solidFill>
                  <a:srgbClr val="CCCCCC"/>
                </a:solidFill>
                <a:effectLst/>
                <a:latin typeface="Consolas" panose="020B0609020204030204" pitchFamily="49" charset="0"/>
              </a:rPr>
              <a:t>.</a:t>
            </a:r>
            <a:r>
              <a:rPr lang="en-US" b="0" dirty="0" err="1">
                <a:solidFill>
                  <a:srgbClr val="4FC1FF"/>
                </a:solidFill>
                <a:effectLst/>
                <a:latin typeface="Consolas" panose="020B0609020204030204" pitchFamily="49" charset="0"/>
              </a:rPr>
              <a:t>length</a:t>
            </a:r>
            <a:r>
              <a:rPr lang="en-US" b="0" dirty="0">
                <a:solidFill>
                  <a:srgbClr val="CCCCCC"/>
                </a:solidFill>
                <a:effectLst/>
                <a:latin typeface="Consolas" panose="020B0609020204030204" pitchFamily="49" charset="0"/>
              </a:rPr>
              <a:t> </a:t>
            </a:r>
            <a:r>
              <a:rPr lang="en-US" b="0" dirty="0">
                <a:solidFill>
                  <a:srgbClr val="D4D4D4"/>
                </a:solidFill>
                <a:effectLst/>
                <a:latin typeface="Consolas" panose="020B0609020204030204" pitchFamily="49" charset="0"/>
              </a:rPr>
              <a:t>&gt;</a:t>
            </a:r>
            <a:r>
              <a:rPr lang="en-US" b="0" dirty="0">
                <a:solidFill>
                  <a:srgbClr val="CCCCCC"/>
                </a:solidFill>
                <a:effectLst/>
                <a:latin typeface="Consolas" panose="020B0609020204030204" pitchFamily="49" charset="0"/>
              </a:rPr>
              <a:t> </a:t>
            </a:r>
            <a:r>
              <a:rPr lang="en-US" b="0" dirty="0">
                <a:solidFill>
                  <a:srgbClr val="B5CEA8"/>
                </a:solidFill>
                <a:effectLst/>
                <a:latin typeface="Consolas" panose="020B0609020204030204" pitchFamily="49" charset="0"/>
              </a:rPr>
              <a:t>0</a:t>
            </a:r>
            <a:r>
              <a:rPr lang="en-US" b="0" dirty="0">
                <a:solidFill>
                  <a:srgbClr val="CCCCCC"/>
                </a:solidFill>
                <a:effectLst/>
                <a:latin typeface="Consolas" panose="020B0609020204030204" pitchFamily="49" charset="0"/>
              </a:rPr>
              <a:t> </a:t>
            </a:r>
            <a:r>
              <a:rPr lang="en-US" b="0" dirty="0">
                <a:solidFill>
                  <a:srgbClr val="D4D4D4"/>
                </a:solidFill>
                <a:effectLst/>
                <a:latin typeface="Consolas" panose="020B0609020204030204" pitchFamily="49" charset="0"/>
              </a:rPr>
              <a:t>&amp;&amp;</a:t>
            </a:r>
            <a:r>
              <a:rPr lang="en-US" b="0" dirty="0">
                <a:solidFill>
                  <a:srgbClr val="CCCCCC"/>
                </a:solidFill>
                <a:effectLst/>
                <a:latin typeface="Consolas" panose="020B0609020204030204" pitchFamily="49" charset="0"/>
              </a:rPr>
              <a:t> </a:t>
            </a:r>
            <a:r>
              <a:rPr lang="en-US" b="0" dirty="0" err="1">
                <a:solidFill>
                  <a:srgbClr val="569CD6"/>
                </a:solidFill>
                <a:effectLst/>
                <a:latin typeface="Consolas" panose="020B0609020204030204" pitchFamily="49" charset="0"/>
              </a:rPr>
              <a:t>this</a:t>
            </a:r>
            <a:r>
              <a:rPr lang="en-US" b="0" dirty="0" err="1">
                <a:solidFill>
                  <a:srgbClr val="CCCCCC"/>
                </a:solidFill>
                <a:effectLst/>
                <a:latin typeface="Consolas" panose="020B0609020204030204" pitchFamily="49" charset="0"/>
              </a:rPr>
              <a:t>.</a:t>
            </a:r>
            <a:r>
              <a:rPr lang="en-US" b="0" dirty="0" err="1">
                <a:solidFill>
                  <a:srgbClr val="9CDCFE"/>
                </a:solidFill>
                <a:effectLst/>
                <a:latin typeface="Consolas" panose="020B0609020204030204" pitchFamily="49" charset="0"/>
              </a:rPr>
              <a:t>searchByTypeTerm</a:t>
            </a:r>
            <a:r>
              <a:rPr lang="en-US" b="0" dirty="0" err="1">
                <a:solidFill>
                  <a:srgbClr val="CCCCCC"/>
                </a:solidFill>
                <a:effectLst/>
                <a:latin typeface="Consolas" panose="020B0609020204030204" pitchFamily="49" charset="0"/>
              </a:rPr>
              <a:t>.</a:t>
            </a:r>
            <a:r>
              <a:rPr lang="en-US" b="0" dirty="0" err="1">
                <a:solidFill>
                  <a:srgbClr val="4FC1FF"/>
                </a:solidFill>
                <a:effectLst/>
                <a:latin typeface="Consolas" panose="020B0609020204030204" pitchFamily="49" charset="0"/>
              </a:rPr>
              <a:t>length</a:t>
            </a:r>
            <a:r>
              <a:rPr lang="en-US" b="0" dirty="0">
                <a:solidFill>
                  <a:srgbClr val="CCCCCC"/>
                </a:solidFill>
                <a:effectLst/>
                <a:latin typeface="Consolas" panose="020B0609020204030204" pitchFamily="49" charset="0"/>
              </a:rPr>
              <a:t> </a:t>
            </a:r>
            <a:r>
              <a:rPr lang="en-US" b="0" dirty="0">
                <a:solidFill>
                  <a:srgbClr val="D4D4D4"/>
                </a:solidFill>
                <a:effectLst/>
                <a:latin typeface="Consolas" panose="020B0609020204030204" pitchFamily="49" charset="0"/>
              </a:rPr>
              <a:t>==</a:t>
            </a:r>
            <a:r>
              <a:rPr lang="en-US" b="0" dirty="0">
                <a:solidFill>
                  <a:srgbClr val="CCCCCC"/>
                </a:solidFill>
                <a:effectLst/>
                <a:latin typeface="Consolas" panose="020B0609020204030204" pitchFamily="49" charset="0"/>
              </a:rPr>
              <a:t> </a:t>
            </a:r>
            <a:r>
              <a:rPr lang="en-US" b="0" dirty="0">
                <a:solidFill>
                  <a:srgbClr val="B5CEA8"/>
                </a:solidFill>
                <a:effectLst/>
                <a:latin typeface="Consolas" panose="020B0609020204030204" pitchFamily="49" charset="0"/>
              </a:rPr>
              <a:t>0</a:t>
            </a:r>
            <a:r>
              <a:rPr lang="en-US" b="0" dirty="0">
                <a:solidFill>
                  <a:srgbClr val="CCCCCC"/>
                </a:solidFill>
                <a:effectLst/>
                <a:latin typeface="Consolas" panose="020B0609020204030204" pitchFamily="49" charset="0"/>
              </a:rPr>
              <a:t> ) {</a:t>
            </a:r>
          </a:p>
          <a:p>
            <a:pPr>
              <a:lnSpc>
                <a:spcPts val="1425"/>
              </a:lnSpc>
            </a:pPr>
            <a:r>
              <a:rPr lang="en-US" b="0" dirty="0">
                <a:solidFill>
                  <a:srgbClr val="CCCCCC"/>
                </a:solidFill>
                <a:effectLst/>
                <a:latin typeface="Consolas" panose="020B0609020204030204" pitchFamily="49" charset="0"/>
              </a:rPr>
              <a:t>      </a:t>
            </a:r>
            <a:r>
              <a:rPr lang="en-US" b="0" dirty="0" err="1">
                <a:solidFill>
                  <a:srgbClr val="569CD6"/>
                </a:solidFill>
                <a:effectLst/>
                <a:latin typeface="Consolas" panose="020B0609020204030204" pitchFamily="49" charset="0"/>
              </a:rPr>
              <a:t>this</a:t>
            </a:r>
            <a:r>
              <a:rPr lang="en-US" b="0" dirty="0" err="1">
                <a:solidFill>
                  <a:srgbClr val="CCCCCC"/>
                </a:solidFill>
                <a:effectLst/>
                <a:latin typeface="Consolas" panose="020B0609020204030204" pitchFamily="49" charset="0"/>
              </a:rPr>
              <a:t>.</a:t>
            </a:r>
            <a:r>
              <a:rPr lang="en-US" b="0" dirty="0" err="1">
                <a:solidFill>
                  <a:srgbClr val="9CDCFE"/>
                </a:solidFill>
                <a:effectLst/>
                <a:latin typeface="Consolas" panose="020B0609020204030204" pitchFamily="49" charset="0"/>
              </a:rPr>
              <a:t>apiUrl</a:t>
            </a:r>
            <a:r>
              <a:rPr lang="en-US" b="0" dirty="0">
                <a:solidFill>
                  <a:srgbClr val="CCCCCC"/>
                </a:solidFill>
                <a:effectLst/>
                <a:latin typeface="Consolas" panose="020B0609020204030204" pitchFamily="49" charset="0"/>
              </a:rPr>
              <a:t> </a:t>
            </a:r>
            <a:r>
              <a:rPr lang="en-US" b="0" dirty="0">
                <a:solidFill>
                  <a:srgbClr val="D4D4D4"/>
                </a:solidFill>
                <a:effectLst/>
                <a:latin typeface="Consolas" panose="020B0609020204030204" pitchFamily="49" charset="0"/>
              </a:rPr>
              <a:t>=</a:t>
            </a:r>
            <a:r>
              <a:rPr lang="en-US" b="0" dirty="0">
                <a:solidFill>
                  <a:srgbClr val="CCCCCC"/>
                </a:solidFill>
                <a:effectLst/>
                <a:latin typeface="Consolas" panose="020B0609020204030204" pitchFamily="49" charset="0"/>
              </a:rPr>
              <a:t> </a:t>
            </a:r>
            <a:r>
              <a:rPr lang="en-US" b="0" dirty="0">
                <a:solidFill>
                  <a:srgbClr val="CE9178"/>
                </a:solidFill>
                <a:effectLst/>
                <a:latin typeface="Consolas" panose="020B0609020204030204" pitchFamily="49" charset="0"/>
              </a:rPr>
              <a:t>`https://pokeapi.co/</a:t>
            </a:r>
            <a:r>
              <a:rPr lang="en-US" b="0" dirty="0" err="1">
                <a:solidFill>
                  <a:srgbClr val="CE9178"/>
                </a:solidFill>
                <a:effectLst/>
                <a:latin typeface="Consolas" panose="020B0609020204030204" pitchFamily="49" charset="0"/>
              </a:rPr>
              <a:t>api</a:t>
            </a:r>
            <a:r>
              <a:rPr lang="en-US" b="0" dirty="0">
                <a:solidFill>
                  <a:srgbClr val="CE9178"/>
                </a:solidFill>
                <a:effectLst/>
                <a:latin typeface="Consolas" panose="020B0609020204030204" pitchFamily="49" charset="0"/>
              </a:rPr>
              <a:t>/v2/</a:t>
            </a:r>
            <a:r>
              <a:rPr lang="en-US" b="0" dirty="0" err="1">
                <a:solidFill>
                  <a:srgbClr val="CE9178"/>
                </a:solidFill>
                <a:effectLst/>
                <a:latin typeface="Consolas" panose="020B0609020204030204" pitchFamily="49" charset="0"/>
              </a:rPr>
              <a:t>pokemon</a:t>
            </a:r>
            <a:r>
              <a:rPr lang="en-US" b="0" dirty="0">
                <a:solidFill>
                  <a:srgbClr val="CE9178"/>
                </a:solidFill>
                <a:effectLst/>
                <a:latin typeface="Consolas" panose="020B0609020204030204" pitchFamily="49" charset="0"/>
              </a:rPr>
              <a:t>/</a:t>
            </a:r>
            <a:r>
              <a:rPr lang="en-US" b="0" dirty="0">
                <a:solidFill>
                  <a:srgbClr val="569CD6"/>
                </a:solidFill>
                <a:effectLst/>
                <a:latin typeface="Consolas" panose="020B0609020204030204" pitchFamily="49" charset="0"/>
              </a:rPr>
              <a:t>${</a:t>
            </a:r>
            <a:r>
              <a:rPr lang="en-US" b="0" dirty="0" err="1">
                <a:solidFill>
                  <a:srgbClr val="569CD6"/>
                </a:solidFill>
                <a:effectLst/>
                <a:latin typeface="Consolas" panose="020B0609020204030204" pitchFamily="49" charset="0"/>
              </a:rPr>
              <a:t>this</a:t>
            </a:r>
            <a:r>
              <a:rPr lang="en-US" b="0" dirty="0" err="1">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searchByIdTerm</a:t>
            </a:r>
            <a:r>
              <a:rPr lang="en-US" b="0" dirty="0">
                <a:solidFill>
                  <a:srgbClr val="569CD6"/>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a:solidFill>
                  <a:srgbClr val="CCCCCC"/>
                </a:solidFill>
                <a:effectLst/>
                <a:latin typeface="Consolas" panose="020B0609020204030204" pitchFamily="49" charset="0"/>
              </a:rPr>
              <a:t>;</a:t>
            </a:r>
          </a:p>
          <a:p>
            <a:pPr>
              <a:lnSpc>
                <a:spcPts val="1425"/>
              </a:lnSpc>
            </a:pPr>
            <a:r>
              <a:rPr lang="en-US" b="0" dirty="0">
                <a:solidFill>
                  <a:srgbClr val="CCCCCC"/>
                </a:solidFill>
                <a:effectLst/>
                <a:latin typeface="Consolas" panose="020B0609020204030204" pitchFamily="49" charset="0"/>
              </a:rPr>
              <a:t>      </a:t>
            </a:r>
            <a:r>
              <a:rPr lang="en-US" b="0" dirty="0" err="1">
                <a:solidFill>
                  <a:srgbClr val="569CD6"/>
                </a:solidFill>
                <a:effectLst/>
                <a:latin typeface="Consolas" panose="020B0609020204030204" pitchFamily="49" charset="0"/>
              </a:rPr>
              <a:t>this</a:t>
            </a:r>
            <a:r>
              <a:rPr lang="en-US" b="0" dirty="0" err="1">
                <a:solidFill>
                  <a:srgbClr val="CCCCCC"/>
                </a:solidFill>
                <a:effectLst/>
                <a:latin typeface="Consolas" panose="020B0609020204030204" pitchFamily="49" charset="0"/>
              </a:rPr>
              <a:t>.</a:t>
            </a:r>
            <a:r>
              <a:rPr lang="en-US" b="0" dirty="0" err="1">
                <a:solidFill>
                  <a:srgbClr val="9CDCFE"/>
                </a:solidFill>
                <a:effectLst/>
                <a:latin typeface="Consolas" panose="020B0609020204030204" pitchFamily="49" charset="0"/>
              </a:rPr>
              <a:t>isSingleResult</a:t>
            </a:r>
            <a:r>
              <a:rPr lang="en-US" b="0" dirty="0">
                <a:solidFill>
                  <a:srgbClr val="CCCCCC"/>
                </a:solidFill>
                <a:effectLst/>
                <a:latin typeface="Consolas" panose="020B0609020204030204" pitchFamily="49" charset="0"/>
              </a:rPr>
              <a:t> </a:t>
            </a:r>
            <a:r>
              <a:rPr lang="en-US" b="0" dirty="0">
                <a:solidFill>
                  <a:srgbClr val="D4D4D4"/>
                </a:solidFill>
                <a:effectLst/>
                <a:latin typeface="Consolas" panose="020B0609020204030204" pitchFamily="49" charset="0"/>
              </a:rPr>
              <a:t>=</a:t>
            </a:r>
            <a:r>
              <a:rPr lang="en-US" b="0" dirty="0">
                <a:solidFill>
                  <a:srgbClr val="CCCCCC"/>
                </a:solidFill>
                <a:effectLst/>
                <a:latin typeface="Consolas" panose="020B0609020204030204" pitchFamily="49" charset="0"/>
              </a:rPr>
              <a:t> </a:t>
            </a:r>
            <a:r>
              <a:rPr lang="en-US" b="0" dirty="0">
                <a:solidFill>
                  <a:srgbClr val="569CD6"/>
                </a:solidFill>
                <a:effectLst/>
                <a:latin typeface="Consolas" panose="020B0609020204030204" pitchFamily="49" charset="0"/>
              </a:rPr>
              <a:t>true</a:t>
            </a:r>
            <a:r>
              <a:rPr lang="en-US" b="0" dirty="0">
                <a:solidFill>
                  <a:srgbClr val="CCCCCC"/>
                </a:solidFill>
                <a:effectLst/>
                <a:latin typeface="Consolas" panose="020B0609020204030204" pitchFamily="49" charset="0"/>
              </a:rPr>
              <a:t>;</a:t>
            </a:r>
          </a:p>
          <a:p>
            <a:pPr>
              <a:lnSpc>
                <a:spcPts val="1425"/>
              </a:lnSpc>
            </a:pPr>
            <a:r>
              <a:rPr lang="en-US" b="0" dirty="0">
                <a:solidFill>
                  <a:srgbClr val="CCCCCC"/>
                </a:solidFill>
                <a:effectLst/>
                <a:latin typeface="Consolas" panose="020B0609020204030204" pitchFamily="49" charset="0"/>
              </a:rPr>
              <a:t>    } </a:t>
            </a:r>
            <a:r>
              <a:rPr lang="en-US" b="0" dirty="0">
                <a:solidFill>
                  <a:srgbClr val="C586C0"/>
                </a:solidFill>
                <a:effectLst/>
                <a:latin typeface="Consolas" panose="020B0609020204030204" pitchFamily="49" charset="0"/>
              </a:rPr>
              <a:t>else</a:t>
            </a:r>
            <a:r>
              <a:rPr lang="en-US" b="0" dirty="0">
                <a:solidFill>
                  <a:srgbClr val="CCCCCC"/>
                </a:solidFill>
                <a:effectLst/>
                <a:latin typeface="Consolas" panose="020B0609020204030204" pitchFamily="49" charset="0"/>
              </a:rPr>
              <a:t> </a:t>
            </a:r>
            <a:r>
              <a:rPr lang="en-US" b="0" dirty="0">
                <a:solidFill>
                  <a:srgbClr val="C586C0"/>
                </a:solidFill>
                <a:effectLst/>
                <a:latin typeface="Consolas" panose="020B0609020204030204" pitchFamily="49" charset="0"/>
              </a:rPr>
              <a:t>if</a:t>
            </a:r>
            <a:r>
              <a:rPr lang="en-US" b="0" dirty="0">
                <a:solidFill>
                  <a:srgbClr val="CCCCCC"/>
                </a:solidFill>
                <a:effectLst/>
                <a:latin typeface="Consolas" panose="020B0609020204030204" pitchFamily="49" charset="0"/>
              </a:rPr>
              <a:t>(</a:t>
            </a:r>
            <a:r>
              <a:rPr lang="en-US" b="0" dirty="0" err="1">
                <a:solidFill>
                  <a:srgbClr val="569CD6"/>
                </a:solidFill>
                <a:effectLst/>
                <a:latin typeface="Consolas" panose="020B0609020204030204" pitchFamily="49" charset="0"/>
              </a:rPr>
              <a:t>this</a:t>
            </a:r>
            <a:r>
              <a:rPr lang="en-US" b="0" dirty="0" err="1">
                <a:solidFill>
                  <a:srgbClr val="CCCCCC"/>
                </a:solidFill>
                <a:effectLst/>
                <a:latin typeface="Consolas" panose="020B0609020204030204" pitchFamily="49" charset="0"/>
              </a:rPr>
              <a:t>.</a:t>
            </a:r>
            <a:r>
              <a:rPr lang="en-US" b="0" dirty="0" err="1">
                <a:solidFill>
                  <a:srgbClr val="9CDCFE"/>
                </a:solidFill>
                <a:effectLst/>
                <a:latin typeface="Consolas" panose="020B0609020204030204" pitchFamily="49" charset="0"/>
              </a:rPr>
              <a:t>searchByTypeTerm</a:t>
            </a:r>
            <a:r>
              <a:rPr lang="en-US" b="0" dirty="0" err="1">
                <a:solidFill>
                  <a:srgbClr val="CCCCCC"/>
                </a:solidFill>
                <a:effectLst/>
                <a:latin typeface="Consolas" panose="020B0609020204030204" pitchFamily="49" charset="0"/>
              </a:rPr>
              <a:t>.</a:t>
            </a:r>
            <a:r>
              <a:rPr lang="en-US" b="0" dirty="0" err="1">
                <a:solidFill>
                  <a:srgbClr val="4FC1FF"/>
                </a:solidFill>
                <a:effectLst/>
                <a:latin typeface="Consolas" panose="020B0609020204030204" pitchFamily="49" charset="0"/>
              </a:rPr>
              <a:t>length</a:t>
            </a:r>
            <a:r>
              <a:rPr lang="en-US" b="0" dirty="0">
                <a:solidFill>
                  <a:srgbClr val="CCCCCC"/>
                </a:solidFill>
                <a:effectLst/>
                <a:latin typeface="Consolas" panose="020B0609020204030204" pitchFamily="49" charset="0"/>
              </a:rPr>
              <a:t> </a:t>
            </a:r>
            <a:r>
              <a:rPr lang="en-US" b="0" dirty="0">
                <a:solidFill>
                  <a:srgbClr val="D4D4D4"/>
                </a:solidFill>
                <a:effectLst/>
                <a:latin typeface="Consolas" panose="020B0609020204030204" pitchFamily="49" charset="0"/>
              </a:rPr>
              <a:t>&gt;</a:t>
            </a:r>
            <a:r>
              <a:rPr lang="en-US" b="0" dirty="0">
                <a:solidFill>
                  <a:srgbClr val="CCCCCC"/>
                </a:solidFill>
                <a:effectLst/>
                <a:latin typeface="Consolas" panose="020B0609020204030204" pitchFamily="49" charset="0"/>
              </a:rPr>
              <a:t> </a:t>
            </a:r>
            <a:r>
              <a:rPr lang="en-US" b="0" dirty="0">
                <a:solidFill>
                  <a:srgbClr val="B5CEA8"/>
                </a:solidFill>
                <a:effectLst/>
                <a:latin typeface="Consolas" panose="020B0609020204030204" pitchFamily="49" charset="0"/>
              </a:rPr>
              <a:t>0</a:t>
            </a:r>
            <a:r>
              <a:rPr lang="en-US" b="0" dirty="0">
                <a:solidFill>
                  <a:srgbClr val="CCCCCC"/>
                </a:solidFill>
                <a:effectLst/>
                <a:latin typeface="Consolas" panose="020B0609020204030204" pitchFamily="49" charset="0"/>
              </a:rPr>
              <a:t> </a:t>
            </a:r>
            <a:r>
              <a:rPr lang="en-US" b="0" dirty="0">
                <a:solidFill>
                  <a:srgbClr val="D4D4D4"/>
                </a:solidFill>
                <a:effectLst/>
                <a:latin typeface="Consolas" panose="020B0609020204030204" pitchFamily="49" charset="0"/>
              </a:rPr>
              <a:t>&amp;&amp;</a:t>
            </a:r>
            <a:r>
              <a:rPr lang="en-US" b="0" dirty="0">
                <a:solidFill>
                  <a:srgbClr val="CCCCCC"/>
                </a:solidFill>
                <a:effectLst/>
                <a:latin typeface="Consolas" panose="020B0609020204030204" pitchFamily="49" charset="0"/>
              </a:rPr>
              <a:t> </a:t>
            </a:r>
            <a:r>
              <a:rPr lang="en-US" b="0" dirty="0" err="1">
                <a:solidFill>
                  <a:srgbClr val="569CD6"/>
                </a:solidFill>
                <a:effectLst/>
                <a:latin typeface="Consolas" panose="020B0609020204030204" pitchFamily="49" charset="0"/>
              </a:rPr>
              <a:t>this</a:t>
            </a:r>
            <a:r>
              <a:rPr lang="en-US" b="0" dirty="0" err="1">
                <a:solidFill>
                  <a:srgbClr val="CCCCCC"/>
                </a:solidFill>
                <a:effectLst/>
                <a:latin typeface="Consolas" panose="020B0609020204030204" pitchFamily="49" charset="0"/>
              </a:rPr>
              <a:t>.</a:t>
            </a:r>
            <a:r>
              <a:rPr lang="en-US" b="0" dirty="0" err="1">
                <a:solidFill>
                  <a:srgbClr val="9CDCFE"/>
                </a:solidFill>
                <a:effectLst/>
                <a:latin typeface="Consolas" panose="020B0609020204030204" pitchFamily="49" charset="0"/>
              </a:rPr>
              <a:t>searchByIdTerm</a:t>
            </a:r>
            <a:r>
              <a:rPr lang="en-US" b="0" dirty="0" err="1">
                <a:solidFill>
                  <a:srgbClr val="CCCCCC"/>
                </a:solidFill>
                <a:effectLst/>
                <a:latin typeface="Consolas" panose="020B0609020204030204" pitchFamily="49" charset="0"/>
              </a:rPr>
              <a:t>.</a:t>
            </a:r>
            <a:r>
              <a:rPr lang="en-US" b="0" dirty="0" err="1">
                <a:solidFill>
                  <a:srgbClr val="4FC1FF"/>
                </a:solidFill>
                <a:effectLst/>
                <a:latin typeface="Consolas" panose="020B0609020204030204" pitchFamily="49" charset="0"/>
              </a:rPr>
              <a:t>length</a:t>
            </a:r>
            <a:r>
              <a:rPr lang="en-US" b="0" dirty="0">
                <a:solidFill>
                  <a:srgbClr val="CCCCCC"/>
                </a:solidFill>
                <a:effectLst/>
                <a:latin typeface="Consolas" panose="020B0609020204030204" pitchFamily="49" charset="0"/>
              </a:rPr>
              <a:t> </a:t>
            </a:r>
            <a:r>
              <a:rPr lang="en-US" b="0" dirty="0">
                <a:solidFill>
                  <a:srgbClr val="D4D4D4"/>
                </a:solidFill>
                <a:effectLst/>
                <a:latin typeface="Consolas" panose="020B0609020204030204" pitchFamily="49" charset="0"/>
              </a:rPr>
              <a:t>==</a:t>
            </a:r>
            <a:r>
              <a:rPr lang="en-US" b="0" dirty="0">
                <a:solidFill>
                  <a:srgbClr val="CCCCCC"/>
                </a:solidFill>
                <a:effectLst/>
                <a:latin typeface="Consolas" panose="020B0609020204030204" pitchFamily="49" charset="0"/>
              </a:rPr>
              <a:t> </a:t>
            </a:r>
            <a:r>
              <a:rPr lang="en-US" b="0" dirty="0">
                <a:solidFill>
                  <a:srgbClr val="B5CEA8"/>
                </a:solidFill>
                <a:effectLst/>
                <a:latin typeface="Consolas" panose="020B0609020204030204" pitchFamily="49" charset="0"/>
              </a:rPr>
              <a:t>0</a:t>
            </a:r>
            <a:r>
              <a:rPr lang="en-US" b="0" dirty="0">
                <a:solidFill>
                  <a:srgbClr val="CCCCCC"/>
                </a:solidFill>
                <a:effectLst/>
                <a:latin typeface="Consolas" panose="020B0609020204030204" pitchFamily="49" charset="0"/>
              </a:rPr>
              <a:t>) {</a:t>
            </a:r>
          </a:p>
          <a:p>
            <a:pPr>
              <a:lnSpc>
                <a:spcPts val="1425"/>
              </a:lnSpc>
            </a:pPr>
            <a:r>
              <a:rPr lang="en-US" b="0" dirty="0">
                <a:solidFill>
                  <a:srgbClr val="CCCCCC"/>
                </a:solidFill>
                <a:effectLst/>
                <a:latin typeface="Consolas" panose="020B0609020204030204" pitchFamily="49" charset="0"/>
              </a:rPr>
              <a:t>      </a:t>
            </a:r>
            <a:r>
              <a:rPr lang="en-US" b="0" dirty="0" err="1">
                <a:solidFill>
                  <a:srgbClr val="569CD6"/>
                </a:solidFill>
                <a:effectLst/>
                <a:latin typeface="Consolas" panose="020B0609020204030204" pitchFamily="49" charset="0"/>
              </a:rPr>
              <a:t>this</a:t>
            </a:r>
            <a:r>
              <a:rPr lang="en-US" b="0" dirty="0" err="1">
                <a:solidFill>
                  <a:srgbClr val="CCCCCC"/>
                </a:solidFill>
                <a:effectLst/>
                <a:latin typeface="Consolas" panose="020B0609020204030204" pitchFamily="49" charset="0"/>
              </a:rPr>
              <a:t>.</a:t>
            </a:r>
            <a:r>
              <a:rPr lang="en-US" b="0" dirty="0" err="1">
                <a:solidFill>
                  <a:srgbClr val="9CDCFE"/>
                </a:solidFill>
                <a:effectLst/>
                <a:latin typeface="Consolas" panose="020B0609020204030204" pitchFamily="49" charset="0"/>
              </a:rPr>
              <a:t>apiUrl</a:t>
            </a:r>
            <a:r>
              <a:rPr lang="en-US" b="0" dirty="0">
                <a:solidFill>
                  <a:srgbClr val="CCCCCC"/>
                </a:solidFill>
                <a:effectLst/>
                <a:latin typeface="Consolas" panose="020B0609020204030204" pitchFamily="49" charset="0"/>
              </a:rPr>
              <a:t> </a:t>
            </a:r>
            <a:r>
              <a:rPr lang="en-US" b="0" dirty="0">
                <a:solidFill>
                  <a:srgbClr val="D4D4D4"/>
                </a:solidFill>
                <a:effectLst/>
                <a:latin typeface="Consolas" panose="020B0609020204030204" pitchFamily="49" charset="0"/>
              </a:rPr>
              <a:t>=</a:t>
            </a:r>
            <a:r>
              <a:rPr lang="en-US" b="0" dirty="0">
                <a:solidFill>
                  <a:srgbClr val="CCCCCC"/>
                </a:solidFill>
                <a:effectLst/>
                <a:latin typeface="Consolas" panose="020B0609020204030204" pitchFamily="49" charset="0"/>
              </a:rPr>
              <a:t> </a:t>
            </a:r>
            <a:r>
              <a:rPr lang="en-US" b="0" dirty="0">
                <a:solidFill>
                  <a:srgbClr val="CE9178"/>
                </a:solidFill>
                <a:effectLst/>
                <a:latin typeface="Consolas" panose="020B0609020204030204" pitchFamily="49" charset="0"/>
              </a:rPr>
              <a:t>`https://pokeapi.co/</a:t>
            </a:r>
            <a:r>
              <a:rPr lang="en-US" b="0" dirty="0" err="1">
                <a:solidFill>
                  <a:srgbClr val="CE9178"/>
                </a:solidFill>
                <a:effectLst/>
                <a:latin typeface="Consolas" panose="020B0609020204030204" pitchFamily="49" charset="0"/>
              </a:rPr>
              <a:t>api</a:t>
            </a:r>
            <a:r>
              <a:rPr lang="en-US" b="0" dirty="0">
                <a:solidFill>
                  <a:srgbClr val="CE9178"/>
                </a:solidFill>
                <a:effectLst/>
                <a:latin typeface="Consolas" panose="020B0609020204030204" pitchFamily="49" charset="0"/>
              </a:rPr>
              <a:t>/v2/type/</a:t>
            </a:r>
            <a:r>
              <a:rPr lang="en-US" b="0" dirty="0">
                <a:solidFill>
                  <a:srgbClr val="569CD6"/>
                </a:solidFill>
                <a:effectLst/>
                <a:latin typeface="Consolas" panose="020B0609020204030204" pitchFamily="49" charset="0"/>
              </a:rPr>
              <a:t>${</a:t>
            </a:r>
            <a:r>
              <a:rPr lang="en-US" b="0" dirty="0" err="1">
                <a:solidFill>
                  <a:srgbClr val="569CD6"/>
                </a:solidFill>
                <a:effectLst/>
                <a:latin typeface="Consolas" panose="020B0609020204030204" pitchFamily="49" charset="0"/>
              </a:rPr>
              <a:t>this</a:t>
            </a:r>
            <a:r>
              <a:rPr lang="en-US" b="0" dirty="0" err="1">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searchByTypeTerm</a:t>
            </a:r>
            <a:r>
              <a:rPr lang="en-US" b="0" dirty="0">
                <a:solidFill>
                  <a:srgbClr val="569CD6"/>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a:solidFill>
                  <a:srgbClr val="CCCCCC"/>
                </a:solidFill>
                <a:effectLst/>
                <a:latin typeface="Consolas" panose="020B0609020204030204" pitchFamily="49" charset="0"/>
              </a:rPr>
              <a:t>;</a:t>
            </a:r>
          </a:p>
          <a:p>
            <a:pPr>
              <a:lnSpc>
                <a:spcPts val="1425"/>
              </a:lnSpc>
            </a:pPr>
            <a:r>
              <a:rPr lang="en-US" b="0" dirty="0">
                <a:solidFill>
                  <a:srgbClr val="CCCCCC"/>
                </a:solidFill>
                <a:effectLst/>
                <a:latin typeface="Consolas" panose="020B0609020204030204" pitchFamily="49" charset="0"/>
              </a:rPr>
              <a:t>      </a:t>
            </a:r>
            <a:r>
              <a:rPr lang="en-US" b="0" dirty="0" err="1">
                <a:solidFill>
                  <a:srgbClr val="569CD6"/>
                </a:solidFill>
                <a:effectLst/>
                <a:latin typeface="Consolas" panose="020B0609020204030204" pitchFamily="49" charset="0"/>
              </a:rPr>
              <a:t>this</a:t>
            </a:r>
            <a:r>
              <a:rPr lang="en-US" b="0" dirty="0" err="1">
                <a:solidFill>
                  <a:srgbClr val="CCCCCC"/>
                </a:solidFill>
                <a:effectLst/>
                <a:latin typeface="Consolas" panose="020B0609020204030204" pitchFamily="49" charset="0"/>
              </a:rPr>
              <a:t>.</a:t>
            </a:r>
            <a:r>
              <a:rPr lang="en-US" b="0" dirty="0" err="1">
                <a:solidFill>
                  <a:srgbClr val="9CDCFE"/>
                </a:solidFill>
                <a:effectLst/>
                <a:latin typeface="Consolas" panose="020B0609020204030204" pitchFamily="49" charset="0"/>
              </a:rPr>
              <a:t>isSingleResult</a:t>
            </a:r>
            <a:r>
              <a:rPr lang="en-US" b="0" dirty="0">
                <a:solidFill>
                  <a:srgbClr val="CCCCCC"/>
                </a:solidFill>
                <a:effectLst/>
                <a:latin typeface="Consolas" panose="020B0609020204030204" pitchFamily="49" charset="0"/>
              </a:rPr>
              <a:t> </a:t>
            </a:r>
            <a:r>
              <a:rPr lang="en-US" b="0" dirty="0">
                <a:solidFill>
                  <a:srgbClr val="D4D4D4"/>
                </a:solidFill>
                <a:effectLst/>
                <a:latin typeface="Consolas" panose="020B0609020204030204" pitchFamily="49" charset="0"/>
              </a:rPr>
              <a:t>=</a:t>
            </a:r>
            <a:r>
              <a:rPr lang="en-US" b="0" dirty="0">
                <a:solidFill>
                  <a:srgbClr val="CCCCCC"/>
                </a:solidFill>
                <a:effectLst/>
                <a:latin typeface="Consolas" panose="020B0609020204030204" pitchFamily="49" charset="0"/>
              </a:rPr>
              <a:t> </a:t>
            </a:r>
            <a:r>
              <a:rPr lang="en-US" b="0" dirty="0">
                <a:solidFill>
                  <a:srgbClr val="569CD6"/>
                </a:solidFill>
                <a:effectLst/>
                <a:latin typeface="Consolas" panose="020B0609020204030204" pitchFamily="49" charset="0"/>
              </a:rPr>
              <a:t>false</a:t>
            </a:r>
            <a:r>
              <a:rPr lang="en-US" b="0" dirty="0">
                <a:solidFill>
                  <a:srgbClr val="CCCCCC"/>
                </a:solidFill>
                <a:effectLst/>
                <a:latin typeface="Consolas" panose="020B0609020204030204" pitchFamily="49" charset="0"/>
              </a:rPr>
              <a:t>;</a:t>
            </a:r>
          </a:p>
          <a:p>
            <a:pPr>
              <a:lnSpc>
                <a:spcPts val="1425"/>
              </a:lnSpc>
            </a:pPr>
            <a:r>
              <a:rPr lang="en-US" b="0" dirty="0">
                <a:solidFill>
                  <a:srgbClr val="CCCCCC"/>
                </a:solidFill>
                <a:effectLst/>
                <a:latin typeface="Consolas" panose="020B0609020204030204" pitchFamily="49" charset="0"/>
              </a:rPr>
              <a:t>    }</a:t>
            </a:r>
            <a:r>
              <a:rPr lang="en-US" b="0" dirty="0">
                <a:solidFill>
                  <a:srgbClr val="C586C0"/>
                </a:solidFill>
                <a:effectLst/>
                <a:latin typeface="Consolas" panose="020B0609020204030204" pitchFamily="49" charset="0"/>
              </a:rPr>
              <a:t>else</a:t>
            </a:r>
            <a:r>
              <a:rPr lang="en-US" b="0" dirty="0">
                <a:solidFill>
                  <a:srgbClr val="CCCCCC"/>
                </a:solidFill>
                <a:effectLst/>
                <a:latin typeface="Consolas" panose="020B0609020204030204" pitchFamily="49" charset="0"/>
              </a:rPr>
              <a:t> </a:t>
            </a:r>
            <a:r>
              <a:rPr lang="en-US" b="0" dirty="0">
                <a:solidFill>
                  <a:srgbClr val="C586C0"/>
                </a:solidFill>
                <a:effectLst/>
                <a:latin typeface="Consolas" panose="020B0609020204030204" pitchFamily="49" charset="0"/>
              </a:rPr>
              <a:t>if</a:t>
            </a:r>
            <a:r>
              <a:rPr lang="en-US" b="0" dirty="0">
                <a:solidFill>
                  <a:srgbClr val="CCCCCC"/>
                </a:solidFill>
                <a:effectLst/>
                <a:latin typeface="Consolas" panose="020B0609020204030204" pitchFamily="49" charset="0"/>
              </a:rPr>
              <a:t>(</a:t>
            </a:r>
            <a:r>
              <a:rPr lang="en-US" b="0" dirty="0" err="1">
                <a:solidFill>
                  <a:srgbClr val="569CD6"/>
                </a:solidFill>
                <a:effectLst/>
                <a:latin typeface="Consolas" panose="020B0609020204030204" pitchFamily="49" charset="0"/>
              </a:rPr>
              <a:t>this</a:t>
            </a:r>
            <a:r>
              <a:rPr lang="en-US" b="0" dirty="0" err="1">
                <a:solidFill>
                  <a:srgbClr val="CCCCCC"/>
                </a:solidFill>
                <a:effectLst/>
                <a:latin typeface="Consolas" panose="020B0609020204030204" pitchFamily="49" charset="0"/>
              </a:rPr>
              <a:t>.</a:t>
            </a:r>
            <a:r>
              <a:rPr lang="en-US" b="0" dirty="0" err="1">
                <a:solidFill>
                  <a:srgbClr val="9CDCFE"/>
                </a:solidFill>
                <a:effectLst/>
                <a:latin typeface="Consolas" panose="020B0609020204030204" pitchFamily="49" charset="0"/>
              </a:rPr>
              <a:t>searchByIdTerm</a:t>
            </a:r>
            <a:r>
              <a:rPr lang="en-US" b="0" dirty="0" err="1">
                <a:solidFill>
                  <a:srgbClr val="CCCCCC"/>
                </a:solidFill>
                <a:effectLst/>
                <a:latin typeface="Consolas" panose="020B0609020204030204" pitchFamily="49" charset="0"/>
              </a:rPr>
              <a:t>.</a:t>
            </a:r>
            <a:r>
              <a:rPr lang="en-US" b="0" dirty="0" err="1">
                <a:solidFill>
                  <a:srgbClr val="4FC1FF"/>
                </a:solidFill>
                <a:effectLst/>
                <a:latin typeface="Consolas" panose="020B0609020204030204" pitchFamily="49" charset="0"/>
              </a:rPr>
              <a:t>length</a:t>
            </a:r>
            <a:r>
              <a:rPr lang="en-US" b="0" dirty="0">
                <a:solidFill>
                  <a:srgbClr val="CCCCCC"/>
                </a:solidFill>
                <a:effectLst/>
                <a:latin typeface="Consolas" panose="020B0609020204030204" pitchFamily="49" charset="0"/>
              </a:rPr>
              <a:t> </a:t>
            </a:r>
            <a:r>
              <a:rPr lang="en-US" b="0" dirty="0">
                <a:solidFill>
                  <a:srgbClr val="D4D4D4"/>
                </a:solidFill>
                <a:effectLst/>
                <a:latin typeface="Consolas" panose="020B0609020204030204" pitchFamily="49" charset="0"/>
              </a:rPr>
              <a:t>&gt;</a:t>
            </a:r>
            <a:r>
              <a:rPr lang="en-US" b="0" dirty="0">
                <a:solidFill>
                  <a:srgbClr val="CCCCCC"/>
                </a:solidFill>
                <a:effectLst/>
                <a:latin typeface="Consolas" panose="020B0609020204030204" pitchFamily="49" charset="0"/>
              </a:rPr>
              <a:t> </a:t>
            </a:r>
            <a:r>
              <a:rPr lang="en-US" b="0" dirty="0">
                <a:solidFill>
                  <a:srgbClr val="B5CEA8"/>
                </a:solidFill>
                <a:effectLst/>
                <a:latin typeface="Consolas" panose="020B0609020204030204" pitchFamily="49" charset="0"/>
              </a:rPr>
              <a:t>0</a:t>
            </a:r>
            <a:r>
              <a:rPr lang="en-US" b="0" dirty="0">
                <a:solidFill>
                  <a:srgbClr val="CCCCCC"/>
                </a:solidFill>
                <a:effectLst/>
                <a:latin typeface="Consolas" panose="020B0609020204030204" pitchFamily="49" charset="0"/>
              </a:rPr>
              <a:t> </a:t>
            </a:r>
            <a:r>
              <a:rPr lang="en-US" b="0" dirty="0">
                <a:solidFill>
                  <a:srgbClr val="D4D4D4"/>
                </a:solidFill>
                <a:effectLst/>
                <a:latin typeface="Consolas" panose="020B0609020204030204" pitchFamily="49" charset="0"/>
              </a:rPr>
              <a:t>&amp;&amp;</a:t>
            </a:r>
            <a:r>
              <a:rPr lang="en-US" b="0" dirty="0">
                <a:solidFill>
                  <a:srgbClr val="CCCCCC"/>
                </a:solidFill>
                <a:effectLst/>
                <a:latin typeface="Consolas" panose="020B0609020204030204" pitchFamily="49" charset="0"/>
              </a:rPr>
              <a:t> </a:t>
            </a:r>
            <a:r>
              <a:rPr lang="en-US" b="0" dirty="0" err="1">
                <a:solidFill>
                  <a:srgbClr val="569CD6"/>
                </a:solidFill>
                <a:effectLst/>
                <a:latin typeface="Consolas" panose="020B0609020204030204" pitchFamily="49" charset="0"/>
              </a:rPr>
              <a:t>this</a:t>
            </a:r>
            <a:r>
              <a:rPr lang="en-US" b="0" dirty="0" err="1">
                <a:solidFill>
                  <a:srgbClr val="CCCCCC"/>
                </a:solidFill>
                <a:effectLst/>
                <a:latin typeface="Consolas" panose="020B0609020204030204" pitchFamily="49" charset="0"/>
              </a:rPr>
              <a:t>.</a:t>
            </a:r>
            <a:r>
              <a:rPr lang="en-US" b="0" dirty="0" err="1">
                <a:solidFill>
                  <a:srgbClr val="9CDCFE"/>
                </a:solidFill>
                <a:effectLst/>
                <a:latin typeface="Consolas" panose="020B0609020204030204" pitchFamily="49" charset="0"/>
              </a:rPr>
              <a:t>searchByTypeTerm</a:t>
            </a:r>
            <a:r>
              <a:rPr lang="en-US" b="0" dirty="0" err="1">
                <a:solidFill>
                  <a:srgbClr val="CCCCCC"/>
                </a:solidFill>
                <a:effectLst/>
                <a:latin typeface="Consolas" panose="020B0609020204030204" pitchFamily="49" charset="0"/>
              </a:rPr>
              <a:t>.</a:t>
            </a:r>
            <a:r>
              <a:rPr lang="en-US" b="0" dirty="0" err="1">
                <a:solidFill>
                  <a:srgbClr val="4FC1FF"/>
                </a:solidFill>
                <a:effectLst/>
                <a:latin typeface="Consolas" panose="020B0609020204030204" pitchFamily="49" charset="0"/>
              </a:rPr>
              <a:t>length</a:t>
            </a:r>
            <a:r>
              <a:rPr lang="en-US" b="0" dirty="0">
                <a:solidFill>
                  <a:srgbClr val="CCCCCC"/>
                </a:solidFill>
                <a:effectLst/>
                <a:latin typeface="Consolas" panose="020B0609020204030204" pitchFamily="49" charset="0"/>
              </a:rPr>
              <a:t> </a:t>
            </a:r>
            <a:r>
              <a:rPr lang="en-US" b="0" dirty="0">
                <a:solidFill>
                  <a:srgbClr val="D4D4D4"/>
                </a:solidFill>
                <a:effectLst/>
                <a:latin typeface="Consolas" panose="020B0609020204030204" pitchFamily="49" charset="0"/>
              </a:rPr>
              <a:t>&gt;</a:t>
            </a:r>
            <a:r>
              <a:rPr lang="en-US" b="0" dirty="0">
                <a:solidFill>
                  <a:srgbClr val="CCCCCC"/>
                </a:solidFill>
                <a:effectLst/>
                <a:latin typeface="Consolas" panose="020B0609020204030204" pitchFamily="49" charset="0"/>
              </a:rPr>
              <a:t> </a:t>
            </a:r>
            <a:r>
              <a:rPr lang="en-US" b="0" dirty="0">
                <a:solidFill>
                  <a:srgbClr val="B5CEA8"/>
                </a:solidFill>
                <a:effectLst/>
                <a:latin typeface="Consolas" panose="020B0609020204030204" pitchFamily="49" charset="0"/>
              </a:rPr>
              <a:t>0</a:t>
            </a:r>
            <a:r>
              <a:rPr lang="en-US" b="0" dirty="0">
                <a:solidFill>
                  <a:srgbClr val="CCCCCC"/>
                </a:solidFill>
                <a:effectLst/>
                <a:latin typeface="Consolas" panose="020B0609020204030204" pitchFamily="49" charset="0"/>
              </a:rPr>
              <a:t>){</a:t>
            </a:r>
          </a:p>
          <a:p>
            <a:pPr>
              <a:lnSpc>
                <a:spcPts val="1425"/>
              </a:lnSpc>
            </a:pPr>
            <a:r>
              <a:rPr lang="en-US" b="0" dirty="0">
                <a:solidFill>
                  <a:srgbClr val="CCCCCC"/>
                </a:solidFill>
                <a:effectLst/>
                <a:latin typeface="Consolas" panose="020B0609020204030204" pitchFamily="49" charset="0"/>
              </a:rPr>
              <a:t>      </a:t>
            </a:r>
            <a:r>
              <a:rPr lang="en-US" b="0" dirty="0">
                <a:solidFill>
                  <a:srgbClr val="DCDCAA"/>
                </a:solidFill>
                <a:effectLst/>
                <a:latin typeface="Consolas" panose="020B0609020204030204" pitchFamily="49" charset="0"/>
              </a:rPr>
              <a:t>alert</a:t>
            </a:r>
            <a:r>
              <a:rPr lang="en-US" b="0" dirty="0">
                <a:solidFill>
                  <a:srgbClr val="CCCCCC"/>
                </a:solidFill>
                <a:effectLst/>
                <a:latin typeface="Consolas" panose="020B0609020204030204" pitchFamily="49" charset="0"/>
              </a:rPr>
              <a:t>(</a:t>
            </a:r>
            <a:r>
              <a:rPr lang="en-US" b="0" dirty="0">
                <a:solidFill>
                  <a:srgbClr val="CE9178"/>
                </a:solidFill>
                <a:effectLst/>
                <a:latin typeface="Consolas" panose="020B0609020204030204" pitchFamily="49" charset="0"/>
              </a:rPr>
              <a:t>'Search by ID/Name OR Type (Multiple search parameter detected)'</a:t>
            </a:r>
            <a:r>
              <a:rPr lang="en-US" b="0" dirty="0">
                <a:solidFill>
                  <a:srgbClr val="CCCCCC"/>
                </a:solidFill>
                <a:effectLst/>
                <a:latin typeface="Consolas" panose="020B0609020204030204" pitchFamily="49" charset="0"/>
              </a:rPr>
              <a:t>);</a:t>
            </a:r>
          </a:p>
          <a:p>
            <a:pPr>
              <a:lnSpc>
                <a:spcPts val="1425"/>
              </a:lnSpc>
            </a:pPr>
            <a:r>
              <a:rPr lang="en-US" b="0" dirty="0">
                <a:solidFill>
                  <a:srgbClr val="CCCCCC"/>
                </a:solidFill>
                <a:effectLst/>
                <a:latin typeface="Consolas" panose="020B0609020204030204" pitchFamily="49" charset="0"/>
              </a:rPr>
              <a:t>    }</a:t>
            </a:r>
            <a:r>
              <a:rPr lang="en-US" b="0" dirty="0">
                <a:solidFill>
                  <a:srgbClr val="C586C0"/>
                </a:solidFill>
                <a:effectLst/>
                <a:latin typeface="Consolas" panose="020B0609020204030204" pitchFamily="49" charset="0"/>
              </a:rPr>
              <a:t>else</a:t>
            </a:r>
            <a:r>
              <a:rPr lang="en-US" b="0" dirty="0">
                <a:solidFill>
                  <a:srgbClr val="CCCCCC"/>
                </a:solidFill>
                <a:effectLst/>
                <a:latin typeface="Consolas" panose="020B0609020204030204" pitchFamily="49" charset="0"/>
              </a:rPr>
              <a:t>{</a:t>
            </a:r>
          </a:p>
          <a:p>
            <a:pPr>
              <a:lnSpc>
                <a:spcPts val="1425"/>
              </a:lnSpc>
            </a:pPr>
            <a:r>
              <a:rPr lang="en-US" b="0" dirty="0">
                <a:solidFill>
                  <a:srgbClr val="CCCCCC"/>
                </a:solidFill>
                <a:effectLst/>
                <a:latin typeface="Consolas" panose="020B0609020204030204" pitchFamily="49" charset="0"/>
              </a:rPr>
              <a:t>      </a:t>
            </a:r>
            <a:r>
              <a:rPr lang="en-US" b="0" dirty="0">
                <a:solidFill>
                  <a:srgbClr val="DCDCAA"/>
                </a:solidFill>
                <a:effectLst/>
                <a:latin typeface="Consolas" panose="020B0609020204030204" pitchFamily="49" charset="0"/>
              </a:rPr>
              <a:t>alert</a:t>
            </a:r>
            <a:r>
              <a:rPr lang="en-US" b="0" dirty="0">
                <a:solidFill>
                  <a:srgbClr val="CCCCCC"/>
                </a:solidFill>
                <a:effectLst/>
                <a:latin typeface="Consolas" panose="020B0609020204030204" pitchFamily="49" charset="0"/>
              </a:rPr>
              <a:t>(</a:t>
            </a:r>
            <a:r>
              <a:rPr lang="en-US" b="0" dirty="0">
                <a:solidFill>
                  <a:srgbClr val="CE9178"/>
                </a:solidFill>
                <a:effectLst/>
                <a:latin typeface="Consolas" panose="020B0609020204030204" pitchFamily="49" charset="0"/>
              </a:rPr>
              <a:t>'Search by ID/Name or Type (search parameter is null)'</a:t>
            </a:r>
            <a:r>
              <a:rPr lang="en-US" b="0" dirty="0">
                <a:solidFill>
                  <a:srgbClr val="CCCCCC"/>
                </a:solidFill>
                <a:effectLst/>
                <a:latin typeface="Consolas" panose="020B0609020204030204" pitchFamily="49" charset="0"/>
              </a:rPr>
              <a:t>);</a:t>
            </a:r>
          </a:p>
          <a:p>
            <a:pPr>
              <a:lnSpc>
                <a:spcPts val="1425"/>
              </a:lnSpc>
            </a:pPr>
            <a:r>
              <a:rPr lang="en-US" b="0" dirty="0">
                <a:solidFill>
                  <a:srgbClr val="CCCCCC"/>
                </a:solidFill>
                <a:effectLst/>
                <a:latin typeface="Consolas" panose="020B0609020204030204" pitchFamily="49" charset="0"/>
              </a:rPr>
              <a:t>    }</a:t>
            </a:r>
          </a:p>
          <a:p>
            <a:pPr>
              <a:lnSpc>
                <a:spcPts val="1425"/>
              </a:lnSpc>
            </a:pPr>
            <a:r>
              <a:rPr lang="en-US" b="0" dirty="0">
                <a:solidFill>
                  <a:srgbClr val="CCCCCC"/>
                </a:solidFill>
                <a:effectLst/>
                <a:latin typeface="Consolas" panose="020B0609020204030204" pitchFamily="49" charset="0"/>
              </a:rPr>
              <a:t>    </a:t>
            </a:r>
            <a:r>
              <a:rPr lang="en-US" b="0" dirty="0" err="1">
                <a:solidFill>
                  <a:srgbClr val="569CD6"/>
                </a:solidFill>
                <a:effectLst/>
                <a:latin typeface="Consolas" panose="020B0609020204030204" pitchFamily="49" charset="0"/>
              </a:rPr>
              <a:t>this</a:t>
            </a:r>
            <a:r>
              <a:rPr lang="en-US" b="0" dirty="0" err="1">
                <a:solidFill>
                  <a:srgbClr val="CCCCCC"/>
                </a:solidFill>
                <a:effectLst/>
                <a:latin typeface="Consolas" panose="020B0609020204030204" pitchFamily="49" charset="0"/>
              </a:rPr>
              <a:t>.</a:t>
            </a:r>
            <a:r>
              <a:rPr lang="en-US" b="0" dirty="0" err="1">
                <a:solidFill>
                  <a:srgbClr val="9CDCFE"/>
                </a:solidFill>
                <a:effectLst/>
                <a:latin typeface="Consolas" panose="020B0609020204030204" pitchFamily="49" charset="0"/>
              </a:rPr>
              <a:t>http</a:t>
            </a:r>
            <a:r>
              <a:rPr lang="en-US" b="0" dirty="0" err="1">
                <a:solidFill>
                  <a:srgbClr val="CCCCCC"/>
                </a:solidFill>
                <a:effectLst/>
                <a:latin typeface="Consolas" panose="020B0609020204030204" pitchFamily="49" charset="0"/>
              </a:rPr>
              <a:t>.</a:t>
            </a:r>
            <a:r>
              <a:rPr lang="en-US" b="0" dirty="0" err="1">
                <a:solidFill>
                  <a:srgbClr val="DCDCAA"/>
                </a:solidFill>
                <a:effectLst/>
                <a:latin typeface="Consolas" panose="020B0609020204030204" pitchFamily="49" charset="0"/>
              </a:rPr>
              <a:t>get</a:t>
            </a:r>
            <a:r>
              <a:rPr lang="en-US" b="0" dirty="0">
                <a:solidFill>
                  <a:srgbClr val="CCCCCC"/>
                </a:solidFill>
                <a:effectLst/>
                <a:latin typeface="Consolas" panose="020B0609020204030204" pitchFamily="49" charset="0"/>
              </a:rPr>
              <a:t>(</a:t>
            </a:r>
            <a:r>
              <a:rPr lang="en-US" b="0" dirty="0" err="1">
                <a:solidFill>
                  <a:srgbClr val="569CD6"/>
                </a:solidFill>
                <a:effectLst/>
                <a:latin typeface="Consolas" panose="020B0609020204030204" pitchFamily="49" charset="0"/>
              </a:rPr>
              <a:t>this</a:t>
            </a:r>
            <a:r>
              <a:rPr lang="en-US" b="0" dirty="0" err="1">
                <a:solidFill>
                  <a:srgbClr val="CCCCCC"/>
                </a:solidFill>
                <a:effectLst/>
                <a:latin typeface="Consolas" panose="020B0609020204030204" pitchFamily="49" charset="0"/>
              </a:rPr>
              <a:t>.</a:t>
            </a:r>
            <a:r>
              <a:rPr lang="en-US" b="0" dirty="0" err="1">
                <a:solidFill>
                  <a:srgbClr val="9CDCFE"/>
                </a:solidFill>
                <a:effectLst/>
                <a:latin typeface="Consolas" panose="020B0609020204030204" pitchFamily="49" charset="0"/>
              </a:rPr>
              <a:t>apiUrl</a:t>
            </a:r>
            <a:r>
              <a:rPr lang="en-US" b="0" dirty="0">
                <a:solidFill>
                  <a:srgbClr val="CCCCCC"/>
                </a:solidFill>
                <a:effectLst/>
                <a:latin typeface="Consolas" panose="020B0609020204030204" pitchFamily="49" charset="0"/>
              </a:rPr>
              <a:t>).</a:t>
            </a:r>
            <a:r>
              <a:rPr lang="en-US" b="0" dirty="0">
                <a:solidFill>
                  <a:srgbClr val="DCDCAA"/>
                </a:solidFill>
                <a:effectLst/>
                <a:latin typeface="Consolas" panose="020B0609020204030204" pitchFamily="49" charset="0"/>
              </a:rPr>
              <a:t>pipe</a:t>
            </a:r>
            <a:r>
              <a:rPr lang="en-US" b="0" dirty="0">
                <a:solidFill>
                  <a:srgbClr val="CCCCCC"/>
                </a:solidFill>
                <a:effectLst/>
                <a:latin typeface="Consolas" panose="020B0609020204030204" pitchFamily="49" charset="0"/>
              </a:rPr>
              <a:t>(</a:t>
            </a:r>
          </a:p>
          <a:p>
            <a:pPr>
              <a:lnSpc>
                <a:spcPts val="1425"/>
              </a:lnSpc>
            </a:pPr>
            <a:r>
              <a:rPr lang="en-US" b="0" dirty="0">
                <a:solidFill>
                  <a:srgbClr val="CCCCCC"/>
                </a:solidFill>
                <a:effectLst/>
                <a:latin typeface="Consolas" panose="020B0609020204030204" pitchFamily="49" charset="0"/>
              </a:rPr>
              <a:t>      </a:t>
            </a:r>
            <a:r>
              <a:rPr lang="en-US" b="0" dirty="0" err="1">
                <a:solidFill>
                  <a:srgbClr val="DCDCAA"/>
                </a:solidFill>
                <a:effectLst/>
                <a:latin typeface="Consolas" panose="020B0609020204030204" pitchFamily="49" charset="0"/>
              </a:rPr>
              <a:t>catchError</a:t>
            </a:r>
            <a:r>
              <a:rPr lang="en-US" b="0" dirty="0">
                <a:solidFill>
                  <a:srgbClr val="CCCCCC"/>
                </a:solidFill>
                <a:effectLst/>
                <a:latin typeface="Consolas" panose="020B0609020204030204" pitchFamily="49" charset="0"/>
              </a:rPr>
              <a:t>((</a:t>
            </a:r>
            <a:r>
              <a:rPr lang="en-US" b="0" dirty="0">
                <a:solidFill>
                  <a:srgbClr val="9CDCFE"/>
                </a:solidFill>
                <a:effectLst/>
                <a:latin typeface="Consolas" panose="020B0609020204030204" pitchFamily="49" charset="0"/>
              </a:rPr>
              <a:t>error</a:t>
            </a:r>
            <a:r>
              <a:rPr lang="en-US" b="0" dirty="0">
                <a:solidFill>
                  <a:srgbClr val="CCCCCC"/>
                </a:solidFill>
                <a:effectLst/>
                <a:latin typeface="Consolas" panose="020B0609020204030204" pitchFamily="49" charset="0"/>
              </a:rPr>
              <a:t>) </a:t>
            </a:r>
            <a:r>
              <a:rPr lang="en-US" b="0" dirty="0">
                <a:solidFill>
                  <a:srgbClr val="569CD6"/>
                </a:solidFill>
                <a:effectLst/>
                <a:latin typeface="Consolas" panose="020B0609020204030204" pitchFamily="49" charset="0"/>
              </a:rPr>
              <a:t>=&gt;</a:t>
            </a:r>
            <a:r>
              <a:rPr lang="en-US" b="0" dirty="0">
                <a:solidFill>
                  <a:srgbClr val="CCCCCC"/>
                </a:solidFill>
                <a:effectLst/>
                <a:latin typeface="Consolas" panose="020B0609020204030204" pitchFamily="49" charset="0"/>
              </a:rPr>
              <a:t> {</a:t>
            </a:r>
          </a:p>
          <a:p>
            <a:pPr>
              <a:lnSpc>
                <a:spcPts val="1425"/>
              </a:lnSpc>
            </a:pPr>
            <a:r>
              <a:rPr lang="en-US" b="0" dirty="0">
                <a:solidFill>
                  <a:srgbClr val="CCCCCC"/>
                </a:solidFill>
                <a:effectLst/>
                <a:latin typeface="Consolas" panose="020B0609020204030204" pitchFamily="49" charset="0"/>
              </a:rPr>
              <a:t>        </a:t>
            </a:r>
            <a:r>
              <a:rPr lang="en-US" b="0" dirty="0">
                <a:solidFill>
                  <a:srgbClr val="DCDCAA"/>
                </a:solidFill>
                <a:effectLst/>
                <a:latin typeface="Consolas" panose="020B0609020204030204" pitchFamily="49" charset="0"/>
              </a:rPr>
              <a:t>alert</a:t>
            </a:r>
            <a:r>
              <a:rPr lang="en-US" b="0" dirty="0">
                <a:solidFill>
                  <a:srgbClr val="CCCCCC"/>
                </a:solidFill>
                <a:effectLst/>
                <a:latin typeface="Consolas" panose="020B0609020204030204" pitchFamily="49" charset="0"/>
              </a:rPr>
              <a:t>(</a:t>
            </a:r>
            <a:r>
              <a:rPr lang="en-US" b="0" dirty="0">
                <a:solidFill>
                  <a:srgbClr val="CE9178"/>
                </a:solidFill>
                <a:effectLst/>
                <a:latin typeface="Consolas" panose="020B0609020204030204" pitchFamily="49" charset="0"/>
              </a:rPr>
              <a:t>`Error during </a:t>
            </a:r>
            <a:r>
              <a:rPr lang="en-US" b="0" dirty="0" err="1">
                <a:solidFill>
                  <a:srgbClr val="CE9178"/>
                </a:solidFill>
                <a:effectLst/>
                <a:latin typeface="Consolas" panose="020B0609020204030204" pitchFamily="49" charset="0"/>
              </a:rPr>
              <a:t>requesition</a:t>
            </a:r>
            <a:r>
              <a:rPr lang="en-US" b="0" dirty="0">
                <a:solidFill>
                  <a:srgbClr val="CE9178"/>
                </a:solidFill>
                <a:effectLst/>
                <a:latin typeface="Consolas" panose="020B0609020204030204" pitchFamily="49" charset="0"/>
              </a:rPr>
              <a:t>: </a:t>
            </a:r>
            <a:r>
              <a:rPr lang="en-US" b="0" dirty="0">
                <a:solidFill>
                  <a:srgbClr val="569CD6"/>
                </a:solidFill>
                <a:effectLst/>
                <a:latin typeface="Consolas" panose="020B0609020204030204" pitchFamily="49" charset="0"/>
              </a:rPr>
              <a:t>${</a:t>
            </a:r>
            <a:r>
              <a:rPr lang="en-US" b="0" dirty="0" err="1">
                <a:solidFill>
                  <a:srgbClr val="9CDCFE"/>
                </a:solidFill>
                <a:effectLst/>
                <a:latin typeface="Consolas" panose="020B0609020204030204" pitchFamily="49" charset="0"/>
              </a:rPr>
              <a:t>error</a:t>
            </a:r>
            <a:r>
              <a:rPr lang="en-US" b="0" dirty="0" err="1">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error</a:t>
            </a:r>
            <a:r>
              <a:rPr lang="en-US" b="0" dirty="0">
                <a:solidFill>
                  <a:srgbClr val="569CD6"/>
                </a:solidFill>
                <a:effectLst/>
                <a:latin typeface="Consolas" panose="020B0609020204030204" pitchFamily="49" charset="0"/>
              </a:rPr>
              <a:t>}</a:t>
            </a:r>
            <a:r>
              <a:rPr lang="en-US" b="0" dirty="0">
                <a:solidFill>
                  <a:srgbClr val="CE9178"/>
                </a:solidFill>
                <a:effectLst/>
                <a:latin typeface="Consolas" panose="020B0609020204030204" pitchFamily="49" charset="0"/>
              </a:rPr>
              <a:t>: </a:t>
            </a:r>
            <a:r>
              <a:rPr lang="en-US" b="0" dirty="0">
                <a:solidFill>
                  <a:srgbClr val="569CD6"/>
                </a:solidFill>
                <a:effectLst/>
                <a:latin typeface="Consolas" panose="020B0609020204030204" pitchFamily="49" charset="0"/>
              </a:rPr>
              <a:t>${</a:t>
            </a:r>
            <a:r>
              <a:rPr lang="en-US" b="0" dirty="0" err="1">
                <a:solidFill>
                  <a:srgbClr val="9CDCFE"/>
                </a:solidFill>
                <a:effectLst/>
                <a:latin typeface="Consolas" panose="020B0609020204030204" pitchFamily="49" charset="0"/>
              </a:rPr>
              <a:t>error</a:t>
            </a:r>
            <a:r>
              <a:rPr lang="en-US" b="0" dirty="0" err="1">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status</a:t>
            </a:r>
            <a:r>
              <a:rPr lang="en-US" b="0" dirty="0">
                <a:solidFill>
                  <a:srgbClr val="569CD6"/>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a:solidFill>
                  <a:srgbClr val="CCCCCC"/>
                </a:solidFill>
                <a:effectLst/>
                <a:latin typeface="Consolas" panose="020B0609020204030204" pitchFamily="49" charset="0"/>
              </a:rPr>
              <a:t>);</a:t>
            </a:r>
          </a:p>
          <a:p>
            <a:pPr>
              <a:lnSpc>
                <a:spcPts val="1425"/>
              </a:lnSpc>
            </a:pPr>
            <a:r>
              <a:rPr lang="en-US" b="0" dirty="0">
                <a:solidFill>
                  <a:srgbClr val="CCCCCC"/>
                </a:solidFill>
                <a:effectLst/>
                <a:latin typeface="Consolas" panose="020B0609020204030204" pitchFamily="49" charset="0"/>
              </a:rPr>
              <a:t>        </a:t>
            </a:r>
            <a:r>
              <a:rPr lang="en-US" b="0" dirty="0" err="1">
                <a:solidFill>
                  <a:srgbClr val="9CDCFE"/>
                </a:solidFill>
                <a:effectLst/>
                <a:latin typeface="Consolas" panose="020B0609020204030204" pitchFamily="49" charset="0"/>
              </a:rPr>
              <a:t>console</a:t>
            </a:r>
            <a:r>
              <a:rPr lang="en-US" b="0" dirty="0" err="1">
                <a:solidFill>
                  <a:srgbClr val="CCCCCC"/>
                </a:solidFill>
                <a:effectLst/>
                <a:latin typeface="Consolas" panose="020B0609020204030204" pitchFamily="49" charset="0"/>
              </a:rPr>
              <a:t>.</a:t>
            </a:r>
            <a:r>
              <a:rPr lang="en-US" b="0" dirty="0" err="1">
                <a:solidFill>
                  <a:srgbClr val="DCDCAA"/>
                </a:solidFill>
                <a:effectLst/>
                <a:latin typeface="Consolas" panose="020B0609020204030204" pitchFamily="49" charset="0"/>
              </a:rPr>
              <a:t>error</a:t>
            </a:r>
            <a:r>
              <a:rPr lang="en-US" b="0" dirty="0">
                <a:solidFill>
                  <a:srgbClr val="CCCCCC"/>
                </a:solidFill>
                <a:effectLst/>
                <a:latin typeface="Consolas" panose="020B0609020204030204" pitchFamily="49" charset="0"/>
              </a:rPr>
              <a:t>(</a:t>
            </a:r>
            <a:r>
              <a:rPr lang="en-US" b="0" dirty="0">
                <a:solidFill>
                  <a:srgbClr val="CE9178"/>
                </a:solidFill>
                <a:effectLst/>
                <a:latin typeface="Consolas" panose="020B0609020204030204" pitchFamily="49" charset="0"/>
              </a:rPr>
              <a:t>'Error during </a:t>
            </a:r>
            <a:r>
              <a:rPr lang="en-US" b="0" dirty="0" err="1">
                <a:solidFill>
                  <a:srgbClr val="CE9178"/>
                </a:solidFill>
                <a:effectLst/>
                <a:latin typeface="Consolas" panose="020B0609020204030204" pitchFamily="49" charset="0"/>
              </a:rPr>
              <a:t>requesition</a:t>
            </a:r>
            <a:r>
              <a:rPr lang="en-US" b="0" dirty="0">
                <a:solidFill>
                  <a:srgbClr val="CE9178"/>
                </a:solidFill>
                <a:effectLst/>
                <a:latin typeface="Consolas" panose="020B0609020204030204" pitchFamily="49" charset="0"/>
              </a:rPr>
              <a:t>:'</a:t>
            </a:r>
            <a:r>
              <a:rPr lang="en-US" b="0" dirty="0">
                <a:solidFill>
                  <a:srgbClr val="CCCCCC"/>
                </a:solidFill>
                <a:effectLst/>
                <a:latin typeface="Consolas" panose="020B0609020204030204" pitchFamily="49" charset="0"/>
              </a:rPr>
              <a:t>, </a:t>
            </a:r>
            <a:r>
              <a:rPr lang="en-US" b="0" dirty="0">
                <a:solidFill>
                  <a:srgbClr val="9CDCFE"/>
                </a:solidFill>
                <a:effectLst/>
                <a:latin typeface="Consolas" panose="020B0609020204030204" pitchFamily="49" charset="0"/>
              </a:rPr>
              <a:t>error</a:t>
            </a:r>
            <a:r>
              <a:rPr lang="en-US" b="0" dirty="0">
                <a:solidFill>
                  <a:srgbClr val="CCCCCC"/>
                </a:solidFill>
                <a:effectLst/>
                <a:latin typeface="Consolas" panose="020B0609020204030204" pitchFamily="49" charset="0"/>
              </a:rPr>
              <a:t>);</a:t>
            </a:r>
          </a:p>
          <a:p>
            <a:pPr>
              <a:lnSpc>
                <a:spcPts val="1425"/>
              </a:lnSpc>
            </a:pPr>
            <a:r>
              <a:rPr lang="en-US" b="0" dirty="0">
                <a:solidFill>
                  <a:srgbClr val="CCCCCC"/>
                </a:solidFill>
                <a:effectLst/>
                <a:latin typeface="Consolas" panose="020B0609020204030204" pitchFamily="49" charset="0"/>
              </a:rPr>
              <a:t>        </a:t>
            </a:r>
            <a:r>
              <a:rPr lang="en-US" b="0" dirty="0">
                <a:solidFill>
                  <a:srgbClr val="C586C0"/>
                </a:solidFill>
                <a:effectLst/>
                <a:latin typeface="Consolas" panose="020B0609020204030204" pitchFamily="49" charset="0"/>
              </a:rPr>
              <a:t>return</a:t>
            </a:r>
            <a:r>
              <a:rPr lang="en-US" b="0" dirty="0">
                <a:solidFill>
                  <a:srgbClr val="CCCCCC"/>
                </a:solidFill>
                <a:effectLst/>
                <a:latin typeface="Consolas" panose="020B0609020204030204" pitchFamily="49" charset="0"/>
              </a:rPr>
              <a:t> </a:t>
            </a:r>
            <a:r>
              <a:rPr lang="en-US" b="0" dirty="0" err="1">
                <a:solidFill>
                  <a:srgbClr val="DCDCAA"/>
                </a:solidFill>
                <a:effectLst/>
                <a:latin typeface="Consolas" panose="020B0609020204030204" pitchFamily="49" charset="0"/>
              </a:rPr>
              <a:t>throwError</a:t>
            </a:r>
            <a:r>
              <a:rPr lang="en-US" b="0" dirty="0">
                <a:solidFill>
                  <a:srgbClr val="CCCCCC"/>
                </a:solidFill>
                <a:effectLst/>
                <a:latin typeface="Consolas" panose="020B0609020204030204" pitchFamily="49" charset="0"/>
              </a:rPr>
              <a:t>(() </a:t>
            </a:r>
            <a:r>
              <a:rPr lang="en-US" b="0" dirty="0">
                <a:solidFill>
                  <a:srgbClr val="569CD6"/>
                </a:solidFill>
                <a:effectLst/>
                <a:latin typeface="Consolas" panose="020B0609020204030204" pitchFamily="49" charset="0"/>
              </a:rPr>
              <a:t>=&gt;</a:t>
            </a:r>
            <a:r>
              <a:rPr lang="en-US" b="0" dirty="0">
                <a:solidFill>
                  <a:srgbClr val="CCCCCC"/>
                </a:solidFill>
                <a:effectLst/>
                <a:latin typeface="Consolas" panose="020B0609020204030204" pitchFamily="49" charset="0"/>
              </a:rPr>
              <a:t> </a:t>
            </a:r>
            <a:r>
              <a:rPr lang="en-US" b="0" dirty="0">
                <a:solidFill>
                  <a:srgbClr val="569CD6"/>
                </a:solidFill>
                <a:effectLst/>
                <a:latin typeface="Consolas" panose="020B0609020204030204" pitchFamily="49" charset="0"/>
              </a:rPr>
              <a:t>new</a:t>
            </a:r>
            <a:r>
              <a:rPr lang="en-US" b="0" dirty="0">
                <a:solidFill>
                  <a:srgbClr val="CCCCCC"/>
                </a:solidFill>
                <a:effectLst/>
                <a:latin typeface="Consolas" panose="020B0609020204030204" pitchFamily="49" charset="0"/>
              </a:rPr>
              <a:t> </a:t>
            </a:r>
            <a:r>
              <a:rPr lang="en-US" b="0" dirty="0">
                <a:solidFill>
                  <a:srgbClr val="4EC9B0"/>
                </a:solidFill>
                <a:effectLst/>
                <a:latin typeface="Consolas" panose="020B0609020204030204" pitchFamily="49" charset="0"/>
              </a:rPr>
              <a:t>Error</a:t>
            </a:r>
            <a:r>
              <a:rPr lang="en-US" b="0" dirty="0">
                <a:solidFill>
                  <a:srgbClr val="CCCCCC"/>
                </a:solidFill>
                <a:effectLst/>
                <a:latin typeface="Consolas" panose="020B0609020204030204" pitchFamily="49" charset="0"/>
              </a:rPr>
              <a:t>(</a:t>
            </a:r>
            <a:r>
              <a:rPr lang="en-US" b="0" dirty="0">
                <a:solidFill>
                  <a:srgbClr val="CE9178"/>
                </a:solidFill>
                <a:effectLst/>
                <a:latin typeface="Consolas" panose="020B0609020204030204" pitchFamily="49" charset="0"/>
              </a:rPr>
              <a:t>'Error to get data. Please, Try again.'</a:t>
            </a:r>
            <a:r>
              <a:rPr lang="en-US" b="0" dirty="0">
                <a:solidFill>
                  <a:srgbClr val="CCCCCC"/>
                </a:solidFill>
                <a:effectLst/>
                <a:latin typeface="Consolas" panose="020B0609020204030204" pitchFamily="49" charset="0"/>
              </a:rPr>
              <a:t>));</a:t>
            </a:r>
          </a:p>
          <a:p>
            <a:pPr>
              <a:lnSpc>
                <a:spcPts val="1425"/>
              </a:lnSpc>
            </a:pPr>
            <a:r>
              <a:rPr lang="en-US" b="0" dirty="0">
                <a:solidFill>
                  <a:srgbClr val="CCCCCC"/>
                </a:solidFill>
                <a:effectLst/>
                <a:latin typeface="Consolas" panose="020B0609020204030204" pitchFamily="49" charset="0"/>
              </a:rPr>
              <a:t>      })</a:t>
            </a:r>
          </a:p>
          <a:p>
            <a:pPr>
              <a:lnSpc>
                <a:spcPts val="1425"/>
              </a:lnSpc>
            </a:pPr>
            <a:r>
              <a:rPr lang="en-US" b="0" dirty="0">
                <a:solidFill>
                  <a:srgbClr val="CCCCCC"/>
                </a:solidFill>
                <a:effectLst/>
                <a:latin typeface="Consolas" panose="020B0609020204030204" pitchFamily="49" charset="0"/>
              </a:rPr>
              <a:t>    ).</a:t>
            </a:r>
            <a:r>
              <a:rPr lang="en-US" b="0" dirty="0">
                <a:solidFill>
                  <a:srgbClr val="DCDCAA"/>
                </a:solidFill>
                <a:effectLst/>
                <a:latin typeface="Consolas" panose="020B0609020204030204" pitchFamily="49" charset="0"/>
              </a:rPr>
              <a:t>subscribe</a:t>
            </a:r>
            <a:r>
              <a:rPr lang="en-US" b="0" dirty="0">
                <a:solidFill>
                  <a:srgbClr val="CCCCCC"/>
                </a:solidFill>
                <a:effectLst/>
                <a:latin typeface="Consolas" panose="020B0609020204030204" pitchFamily="49" charset="0"/>
              </a:rPr>
              <a:t>((</a:t>
            </a:r>
            <a:r>
              <a:rPr lang="en-US" b="0" dirty="0">
                <a:solidFill>
                  <a:srgbClr val="9CDCFE"/>
                </a:solidFill>
                <a:effectLst/>
                <a:latin typeface="Consolas" panose="020B0609020204030204" pitchFamily="49" charset="0"/>
              </a:rPr>
              <a:t>response</a:t>
            </a:r>
            <a:r>
              <a:rPr lang="en-US" b="0" dirty="0">
                <a:solidFill>
                  <a:srgbClr val="D4D4D4"/>
                </a:solidFill>
                <a:effectLst/>
                <a:latin typeface="Consolas" panose="020B0609020204030204" pitchFamily="49" charset="0"/>
              </a:rPr>
              <a:t>:</a:t>
            </a:r>
            <a:r>
              <a:rPr lang="en-US" b="0" dirty="0">
                <a:solidFill>
                  <a:srgbClr val="CCCCCC"/>
                </a:solidFill>
                <a:effectLst/>
                <a:latin typeface="Consolas" panose="020B0609020204030204" pitchFamily="49" charset="0"/>
              </a:rPr>
              <a:t> </a:t>
            </a:r>
            <a:r>
              <a:rPr lang="en-US" b="0" dirty="0">
                <a:solidFill>
                  <a:srgbClr val="4EC9B0"/>
                </a:solidFill>
                <a:effectLst/>
                <a:latin typeface="Consolas" panose="020B0609020204030204" pitchFamily="49" charset="0"/>
              </a:rPr>
              <a:t>any</a:t>
            </a:r>
            <a:r>
              <a:rPr lang="en-US" b="0" dirty="0">
                <a:solidFill>
                  <a:srgbClr val="CCCCCC"/>
                </a:solidFill>
                <a:effectLst/>
                <a:latin typeface="Consolas" panose="020B0609020204030204" pitchFamily="49" charset="0"/>
              </a:rPr>
              <a:t>) </a:t>
            </a:r>
            <a:r>
              <a:rPr lang="en-US" b="0" dirty="0">
                <a:solidFill>
                  <a:srgbClr val="569CD6"/>
                </a:solidFill>
                <a:effectLst/>
                <a:latin typeface="Consolas" panose="020B0609020204030204" pitchFamily="49" charset="0"/>
              </a:rPr>
              <a:t>=&gt;</a:t>
            </a:r>
            <a:r>
              <a:rPr lang="en-US" b="0" dirty="0">
                <a:solidFill>
                  <a:srgbClr val="CCCCCC"/>
                </a:solidFill>
                <a:effectLst/>
                <a:latin typeface="Consolas" panose="020B0609020204030204" pitchFamily="49" charset="0"/>
              </a:rPr>
              <a:t> {</a:t>
            </a:r>
          </a:p>
          <a:p>
            <a:pPr>
              <a:lnSpc>
                <a:spcPts val="1425"/>
              </a:lnSpc>
            </a:pPr>
            <a:r>
              <a:rPr lang="en-US" b="0" dirty="0">
                <a:solidFill>
                  <a:srgbClr val="CCCCCC"/>
                </a:solidFill>
                <a:effectLst/>
                <a:latin typeface="Consolas" panose="020B0609020204030204" pitchFamily="49" charset="0"/>
              </a:rPr>
              <a:t>      </a:t>
            </a:r>
            <a:r>
              <a:rPr lang="en-US" b="0" dirty="0">
                <a:solidFill>
                  <a:srgbClr val="C586C0"/>
                </a:solidFill>
                <a:effectLst/>
                <a:latin typeface="Consolas" panose="020B0609020204030204" pitchFamily="49" charset="0"/>
              </a:rPr>
              <a:t>if</a:t>
            </a:r>
            <a:r>
              <a:rPr lang="en-US" b="0" dirty="0">
                <a:solidFill>
                  <a:srgbClr val="CCCCCC"/>
                </a:solidFill>
                <a:effectLst/>
                <a:latin typeface="Consolas" panose="020B0609020204030204" pitchFamily="49" charset="0"/>
              </a:rPr>
              <a:t> (</a:t>
            </a:r>
            <a:r>
              <a:rPr lang="en-US" b="0" dirty="0" err="1">
                <a:solidFill>
                  <a:srgbClr val="569CD6"/>
                </a:solidFill>
                <a:effectLst/>
                <a:latin typeface="Consolas" panose="020B0609020204030204" pitchFamily="49" charset="0"/>
              </a:rPr>
              <a:t>this</a:t>
            </a:r>
            <a:r>
              <a:rPr lang="en-US" b="0" dirty="0" err="1">
                <a:solidFill>
                  <a:srgbClr val="CCCCCC"/>
                </a:solidFill>
                <a:effectLst/>
                <a:latin typeface="Consolas" panose="020B0609020204030204" pitchFamily="49" charset="0"/>
              </a:rPr>
              <a:t>.</a:t>
            </a:r>
            <a:r>
              <a:rPr lang="en-US" b="0" dirty="0" err="1">
                <a:solidFill>
                  <a:srgbClr val="9CDCFE"/>
                </a:solidFill>
                <a:effectLst/>
                <a:latin typeface="Consolas" panose="020B0609020204030204" pitchFamily="49" charset="0"/>
              </a:rPr>
              <a:t>isSingleResult</a:t>
            </a:r>
            <a:r>
              <a:rPr lang="en-US" b="0" dirty="0">
                <a:solidFill>
                  <a:srgbClr val="CCCCCC"/>
                </a:solidFill>
                <a:effectLst/>
                <a:latin typeface="Consolas" panose="020B0609020204030204" pitchFamily="49" charset="0"/>
              </a:rPr>
              <a:t>) {</a:t>
            </a:r>
          </a:p>
          <a:p>
            <a:pPr>
              <a:lnSpc>
                <a:spcPts val="1425"/>
              </a:lnSpc>
            </a:pPr>
            <a:r>
              <a:rPr lang="en-US" b="0" dirty="0">
                <a:solidFill>
                  <a:srgbClr val="CCCCCC"/>
                </a:solidFill>
                <a:effectLst/>
                <a:latin typeface="Consolas" panose="020B0609020204030204" pitchFamily="49" charset="0"/>
              </a:rPr>
              <a:t>        </a:t>
            </a:r>
            <a:r>
              <a:rPr lang="en-US" b="0" dirty="0" err="1">
                <a:solidFill>
                  <a:srgbClr val="569CD6"/>
                </a:solidFill>
                <a:effectLst/>
                <a:latin typeface="Consolas" panose="020B0609020204030204" pitchFamily="49" charset="0"/>
              </a:rPr>
              <a:t>this</a:t>
            </a:r>
            <a:r>
              <a:rPr lang="en-US" b="0" dirty="0" err="1">
                <a:solidFill>
                  <a:srgbClr val="CCCCCC"/>
                </a:solidFill>
                <a:effectLst/>
                <a:latin typeface="Consolas" panose="020B0609020204030204" pitchFamily="49" charset="0"/>
              </a:rPr>
              <a:t>.</a:t>
            </a:r>
            <a:r>
              <a:rPr lang="en-US" b="0" dirty="0" err="1">
                <a:solidFill>
                  <a:srgbClr val="9CDCFE"/>
                </a:solidFill>
                <a:effectLst/>
                <a:latin typeface="Consolas" panose="020B0609020204030204" pitchFamily="49" charset="0"/>
              </a:rPr>
              <a:t>results</a:t>
            </a:r>
            <a:r>
              <a:rPr lang="en-US" b="0" dirty="0">
                <a:solidFill>
                  <a:srgbClr val="CCCCCC"/>
                </a:solidFill>
                <a:effectLst/>
                <a:latin typeface="Consolas" panose="020B0609020204030204" pitchFamily="49" charset="0"/>
              </a:rPr>
              <a:t> </a:t>
            </a:r>
            <a:r>
              <a:rPr lang="en-US" b="0" dirty="0">
                <a:solidFill>
                  <a:srgbClr val="D4D4D4"/>
                </a:solidFill>
                <a:effectLst/>
                <a:latin typeface="Consolas" panose="020B0609020204030204" pitchFamily="49" charset="0"/>
              </a:rPr>
              <a:t>=</a:t>
            </a:r>
            <a:r>
              <a:rPr lang="en-US" b="0" dirty="0">
                <a:solidFill>
                  <a:srgbClr val="CCCCCC"/>
                </a:solidFill>
                <a:effectLst/>
                <a:latin typeface="Consolas" panose="020B0609020204030204" pitchFamily="49" charset="0"/>
              </a:rPr>
              <a:t> [</a:t>
            </a:r>
            <a:r>
              <a:rPr lang="en-US" b="0" dirty="0">
                <a:solidFill>
                  <a:srgbClr val="9CDCFE"/>
                </a:solidFill>
                <a:effectLst/>
                <a:latin typeface="Consolas" panose="020B0609020204030204" pitchFamily="49" charset="0"/>
              </a:rPr>
              <a:t>response</a:t>
            </a:r>
            <a:r>
              <a:rPr lang="en-US" b="0" dirty="0">
                <a:solidFill>
                  <a:srgbClr val="CCCCCC"/>
                </a:solidFill>
                <a:effectLst/>
                <a:latin typeface="Consolas" panose="020B0609020204030204" pitchFamily="49" charset="0"/>
              </a:rPr>
              <a:t>]; </a:t>
            </a:r>
            <a:r>
              <a:rPr lang="en-US" b="0" dirty="0">
                <a:solidFill>
                  <a:srgbClr val="6A9955"/>
                </a:solidFill>
                <a:effectLst/>
                <a:latin typeface="Consolas" panose="020B0609020204030204" pitchFamily="49" charset="0"/>
              </a:rPr>
              <a:t>// </a:t>
            </a:r>
            <a:r>
              <a:rPr lang="en-US" b="0" dirty="0" err="1">
                <a:solidFill>
                  <a:srgbClr val="6A9955"/>
                </a:solidFill>
                <a:effectLst/>
                <a:latin typeface="Consolas" panose="020B0609020204030204" pitchFamily="49" charset="0"/>
              </a:rPr>
              <a:t>Apenas</a:t>
            </a:r>
            <a:r>
              <a:rPr lang="en-US" b="0" dirty="0">
                <a:solidFill>
                  <a:srgbClr val="6A9955"/>
                </a:solidFill>
                <a:effectLst/>
                <a:latin typeface="Consolas" panose="020B0609020204030204" pitchFamily="49" charset="0"/>
              </a:rPr>
              <a:t> um </a:t>
            </a:r>
            <a:r>
              <a:rPr lang="en-US" b="0" dirty="0" err="1">
                <a:solidFill>
                  <a:srgbClr val="6A9955"/>
                </a:solidFill>
                <a:effectLst/>
                <a:latin typeface="Consolas" panose="020B0609020204030204" pitchFamily="49" charset="0"/>
              </a:rPr>
              <a:t>resultado</a:t>
            </a:r>
            <a:endParaRPr lang="en-US" b="0" dirty="0">
              <a:solidFill>
                <a:srgbClr val="CCCCCC"/>
              </a:solidFill>
              <a:effectLst/>
              <a:latin typeface="Consolas" panose="020B0609020204030204" pitchFamily="49" charset="0"/>
            </a:endParaRPr>
          </a:p>
          <a:p>
            <a:pPr>
              <a:lnSpc>
                <a:spcPts val="1425"/>
              </a:lnSpc>
            </a:pPr>
            <a:r>
              <a:rPr lang="en-US" b="0" dirty="0">
                <a:solidFill>
                  <a:srgbClr val="CCCCCC"/>
                </a:solidFill>
                <a:effectLst/>
                <a:latin typeface="Consolas" panose="020B0609020204030204" pitchFamily="49" charset="0"/>
              </a:rPr>
              <a:t>      } </a:t>
            </a:r>
            <a:r>
              <a:rPr lang="en-US" b="0" dirty="0">
                <a:solidFill>
                  <a:srgbClr val="C586C0"/>
                </a:solidFill>
                <a:effectLst/>
                <a:latin typeface="Consolas" panose="020B0609020204030204" pitchFamily="49" charset="0"/>
              </a:rPr>
              <a:t>else</a:t>
            </a:r>
            <a:r>
              <a:rPr lang="en-US" b="0" dirty="0">
                <a:solidFill>
                  <a:srgbClr val="CCCCCC"/>
                </a:solidFill>
                <a:effectLst/>
                <a:latin typeface="Consolas" panose="020B0609020204030204" pitchFamily="49" charset="0"/>
              </a:rPr>
              <a:t> {</a:t>
            </a:r>
          </a:p>
          <a:p>
            <a:pPr>
              <a:lnSpc>
                <a:spcPts val="1425"/>
              </a:lnSpc>
            </a:pPr>
            <a:r>
              <a:rPr lang="en-US" b="0" dirty="0">
                <a:solidFill>
                  <a:srgbClr val="CCCCCC"/>
                </a:solidFill>
                <a:effectLst/>
                <a:latin typeface="Consolas" panose="020B0609020204030204" pitchFamily="49" charset="0"/>
              </a:rPr>
              <a:t>        </a:t>
            </a:r>
            <a:r>
              <a:rPr lang="en-US" b="0" dirty="0">
                <a:solidFill>
                  <a:srgbClr val="569CD6"/>
                </a:solidFill>
                <a:effectLst/>
                <a:latin typeface="Consolas" panose="020B0609020204030204" pitchFamily="49" charset="0"/>
              </a:rPr>
              <a:t>const</a:t>
            </a:r>
            <a:r>
              <a:rPr lang="en-US" b="0" dirty="0">
                <a:solidFill>
                  <a:srgbClr val="CCCCCC"/>
                </a:solidFill>
                <a:effectLst/>
                <a:latin typeface="Consolas" panose="020B0609020204030204" pitchFamily="49" charset="0"/>
              </a:rPr>
              <a:t> </a:t>
            </a:r>
            <a:r>
              <a:rPr lang="en-US" b="0" dirty="0">
                <a:solidFill>
                  <a:srgbClr val="4FC1FF"/>
                </a:solidFill>
                <a:effectLst/>
                <a:latin typeface="Consolas" panose="020B0609020204030204" pitchFamily="49" charset="0"/>
              </a:rPr>
              <a:t>requests</a:t>
            </a:r>
            <a:r>
              <a:rPr lang="en-US" b="0" dirty="0">
                <a:solidFill>
                  <a:srgbClr val="CCCCCC"/>
                </a:solidFill>
                <a:effectLst/>
                <a:latin typeface="Consolas" panose="020B0609020204030204" pitchFamily="49" charset="0"/>
              </a:rPr>
              <a:t> </a:t>
            </a:r>
            <a:r>
              <a:rPr lang="en-US" b="0" dirty="0">
                <a:solidFill>
                  <a:srgbClr val="D4D4D4"/>
                </a:solidFill>
                <a:effectLst/>
                <a:latin typeface="Consolas" panose="020B0609020204030204" pitchFamily="49" charset="0"/>
              </a:rPr>
              <a:t>=</a:t>
            </a:r>
            <a:r>
              <a:rPr lang="en-US" b="0" dirty="0">
                <a:solidFill>
                  <a:srgbClr val="CCCCCC"/>
                </a:solidFill>
                <a:effectLst/>
                <a:latin typeface="Consolas" panose="020B0609020204030204" pitchFamily="49" charset="0"/>
              </a:rPr>
              <a:t> </a:t>
            </a:r>
            <a:r>
              <a:rPr lang="en-US" b="0" dirty="0" err="1">
                <a:solidFill>
                  <a:srgbClr val="9CDCFE"/>
                </a:solidFill>
                <a:effectLst/>
                <a:latin typeface="Consolas" panose="020B0609020204030204" pitchFamily="49" charset="0"/>
              </a:rPr>
              <a:t>response</a:t>
            </a:r>
            <a:r>
              <a:rPr lang="en-US" b="0" dirty="0" err="1">
                <a:solidFill>
                  <a:srgbClr val="CCCCCC"/>
                </a:solidFill>
                <a:effectLst/>
                <a:latin typeface="Consolas" panose="020B0609020204030204" pitchFamily="49" charset="0"/>
              </a:rPr>
              <a:t>.</a:t>
            </a:r>
            <a:r>
              <a:rPr lang="en-US" b="0" dirty="0" err="1">
                <a:solidFill>
                  <a:srgbClr val="9CDCFE"/>
                </a:solidFill>
                <a:effectLst/>
                <a:latin typeface="Consolas" panose="020B0609020204030204" pitchFamily="49" charset="0"/>
              </a:rPr>
              <a:t>pokemon</a:t>
            </a:r>
            <a:r>
              <a:rPr lang="en-US" b="0" dirty="0" err="1">
                <a:solidFill>
                  <a:srgbClr val="CCCCCC"/>
                </a:solidFill>
                <a:effectLst/>
                <a:latin typeface="Consolas" panose="020B0609020204030204" pitchFamily="49" charset="0"/>
              </a:rPr>
              <a:t>.</a:t>
            </a:r>
            <a:r>
              <a:rPr lang="en-US" b="0" dirty="0" err="1">
                <a:solidFill>
                  <a:srgbClr val="DCDCAA"/>
                </a:solidFill>
                <a:effectLst/>
                <a:latin typeface="Consolas" panose="020B0609020204030204" pitchFamily="49" charset="0"/>
              </a:rPr>
              <a:t>map</a:t>
            </a:r>
            <a:r>
              <a:rPr lang="en-US" b="0" dirty="0">
                <a:solidFill>
                  <a:srgbClr val="CCCCCC"/>
                </a:solidFill>
                <a:effectLst/>
                <a:latin typeface="Consolas" panose="020B0609020204030204" pitchFamily="49" charset="0"/>
              </a:rPr>
              <a:t>((</a:t>
            </a:r>
            <a:r>
              <a:rPr lang="en-US" b="0" dirty="0">
                <a:solidFill>
                  <a:srgbClr val="9CDCFE"/>
                </a:solidFill>
                <a:effectLst/>
                <a:latin typeface="Consolas" panose="020B0609020204030204" pitchFamily="49" charset="0"/>
              </a:rPr>
              <a:t>p</a:t>
            </a:r>
            <a:r>
              <a:rPr lang="en-US" b="0" dirty="0">
                <a:solidFill>
                  <a:srgbClr val="D4D4D4"/>
                </a:solidFill>
                <a:effectLst/>
                <a:latin typeface="Consolas" panose="020B0609020204030204" pitchFamily="49" charset="0"/>
              </a:rPr>
              <a:t>:</a:t>
            </a:r>
            <a:r>
              <a:rPr lang="en-US" b="0" dirty="0">
                <a:solidFill>
                  <a:srgbClr val="CCCCCC"/>
                </a:solidFill>
                <a:effectLst/>
                <a:latin typeface="Consolas" panose="020B0609020204030204" pitchFamily="49" charset="0"/>
              </a:rPr>
              <a:t> </a:t>
            </a:r>
            <a:r>
              <a:rPr lang="en-US" b="0" dirty="0">
                <a:solidFill>
                  <a:srgbClr val="4EC9B0"/>
                </a:solidFill>
                <a:effectLst/>
                <a:latin typeface="Consolas" panose="020B0609020204030204" pitchFamily="49" charset="0"/>
              </a:rPr>
              <a:t>any</a:t>
            </a:r>
            <a:r>
              <a:rPr lang="en-US" b="0" dirty="0">
                <a:solidFill>
                  <a:srgbClr val="CCCCCC"/>
                </a:solidFill>
                <a:effectLst/>
                <a:latin typeface="Consolas" panose="020B0609020204030204" pitchFamily="49" charset="0"/>
              </a:rPr>
              <a:t>) </a:t>
            </a:r>
            <a:r>
              <a:rPr lang="en-US" b="0" dirty="0">
                <a:solidFill>
                  <a:srgbClr val="569CD6"/>
                </a:solidFill>
                <a:effectLst/>
                <a:latin typeface="Consolas" panose="020B0609020204030204" pitchFamily="49" charset="0"/>
              </a:rPr>
              <a:t>=&gt;</a:t>
            </a:r>
            <a:endParaRPr lang="en-US" b="0" dirty="0">
              <a:solidFill>
                <a:srgbClr val="CCCCCC"/>
              </a:solidFill>
              <a:effectLst/>
              <a:latin typeface="Consolas" panose="020B0609020204030204" pitchFamily="49" charset="0"/>
            </a:endParaRPr>
          </a:p>
          <a:p>
            <a:pPr>
              <a:lnSpc>
                <a:spcPts val="1425"/>
              </a:lnSpc>
            </a:pPr>
            <a:r>
              <a:rPr lang="en-US" b="0" dirty="0">
                <a:solidFill>
                  <a:srgbClr val="CCCCCC"/>
                </a:solidFill>
                <a:effectLst/>
                <a:latin typeface="Consolas" panose="020B0609020204030204" pitchFamily="49" charset="0"/>
              </a:rPr>
              <a:t>          </a:t>
            </a:r>
            <a:r>
              <a:rPr lang="en-US" b="0" dirty="0" err="1">
                <a:solidFill>
                  <a:srgbClr val="569CD6"/>
                </a:solidFill>
                <a:effectLst/>
                <a:latin typeface="Consolas" panose="020B0609020204030204" pitchFamily="49" charset="0"/>
              </a:rPr>
              <a:t>this</a:t>
            </a:r>
            <a:r>
              <a:rPr lang="en-US" b="0" dirty="0" err="1">
                <a:solidFill>
                  <a:srgbClr val="CCCCCC"/>
                </a:solidFill>
                <a:effectLst/>
                <a:latin typeface="Consolas" panose="020B0609020204030204" pitchFamily="49" charset="0"/>
              </a:rPr>
              <a:t>.</a:t>
            </a:r>
            <a:r>
              <a:rPr lang="en-US" b="0" dirty="0" err="1">
                <a:solidFill>
                  <a:srgbClr val="9CDCFE"/>
                </a:solidFill>
                <a:effectLst/>
                <a:latin typeface="Consolas" panose="020B0609020204030204" pitchFamily="49" charset="0"/>
              </a:rPr>
              <a:t>http</a:t>
            </a:r>
            <a:r>
              <a:rPr lang="en-US" b="0" dirty="0" err="1">
                <a:solidFill>
                  <a:srgbClr val="CCCCCC"/>
                </a:solidFill>
                <a:effectLst/>
                <a:latin typeface="Consolas" panose="020B0609020204030204" pitchFamily="49" charset="0"/>
              </a:rPr>
              <a:t>.</a:t>
            </a:r>
            <a:r>
              <a:rPr lang="en-US" b="0" dirty="0" err="1">
                <a:solidFill>
                  <a:srgbClr val="DCDCAA"/>
                </a:solidFill>
                <a:effectLst/>
                <a:latin typeface="Consolas" panose="020B0609020204030204" pitchFamily="49" charset="0"/>
              </a:rPr>
              <a:t>get</a:t>
            </a:r>
            <a:r>
              <a:rPr lang="en-US" b="0" dirty="0">
                <a:solidFill>
                  <a:srgbClr val="CCCCCC"/>
                </a:solidFill>
                <a:effectLst/>
                <a:latin typeface="Consolas" panose="020B0609020204030204" pitchFamily="49" charset="0"/>
              </a:rPr>
              <a:t>(</a:t>
            </a:r>
            <a:r>
              <a:rPr lang="en-US" b="0" dirty="0">
                <a:solidFill>
                  <a:srgbClr val="9CDCFE"/>
                </a:solidFill>
                <a:effectLst/>
                <a:latin typeface="Consolas" panose="020B0609020204030204" pitchFamily="49" charset="0"/>
              </a:rPr>
              <a:t>p</a:t>
            </a:r>
            <a:r>
              <a:rPr lang="en-US" b="0" dirty="0">
                <a:solidFill>
                  <a:srgbClr val="CCCCCC"/>
                </a:solidFill>
                <a:effectLst/>
                <a:latin typeface="Consolas" panose="020B0609020204030204" pitchFamily="49" charset="0"/>
              </a:rPr>
              <a:t>.</a:t>
            </a:r>
            <a:r>
              <a:rPr lang="en-US" b="0" dirty="0">
                <a:solidFill>
                  <a:srgbClr val="9CDCFE"/>
                </a:solidFill>
                <a:effectLst/>
                <a:latin typeface="Consolas" panose="020B0609020204030204" pitchFamily="49" charset="0"/>
              </a:rPr>
              <a:t>pokemon</a:t>
            </a:r>
            <a:r>
              <a:rPr lang="en-US" b="0" dirty="0">
                <a:solidFill>
                  <a:srgbClr val="CCCCCC"/>
                </a:solidFill>
                <a:effectLst/>
                <a:latin typeface="Consolas" panose="020B0609020204030204" pitchFamily="49" charset="0"/>
              </a:rPr>
              <a:t>.</a:t>
            </a:r>
            <a:r>
              <a:rPr lang="en-US" b="0" dirty="0">
                <a:solidFill>
                  <a:srgbClr val="9CDCFE"/>
                </a:solidFill>
                <a:effectLst/>
                <a:latin typeface="Consolas" panose="020B0609020204030204" pitchFamily="49" charset="0"/>
              </a:rPr>
              <a:t>url</a:t>
            </a:r>
            <a:r>
              <a:rPr lang="en-US" b="0" dirty="0">
                <a:solidFill>
                  <a:srgbClr val="CCCCCC"/>
                </a:solidFill>
                <a:effectLst/>
                <a:latin typeface="Consolas" panose="020B0609020204030204" pitchFamily="49" charset="0"/>
              </a:rPr>
              <a:t>).</a:t>
            </a:r>
            <a:r>
              <a:rPr lang="en-US" b="0" dirty="0">
                <a:solidFill>
                  <a:srgbClr val="DCDCAA"/>
                </a:solidFill>
                <a:effectLst/>
                <a:latin typeface="Consolas" panose="020B0609020204030204" pitchFamily="49" charset="0"/>
              </a:rPr>
              <a:t>pipe</a:t>
            </a:r>
            <a:r>
              <a:rPr lang="en-US" b="0" dirty="0">
                <a:solidFill>
                  <a:srgbClr val="CCCCCC"/>
                </a:solidFill>
                <a:effectLst/>
                <a:latin typeface="Consolas" panose="020B0609020204030204" pitchFamily="49" charset="0"/>
              </a:rPr>
              <a:t>(</a:t>
            </a:r>
          </a:p>
          <a:p>
            <a:pPr>
              <a:lnSpc>
                <a:spcPts val="1425"/>
              </a:lnSpc>
            </a:pPr>
            <a:r>
              <a:rPr lang="en-US" b="0" dirty="0">
                <a:solidFill>
                  <a:srgbClr val="CCCCCC"/>
                </a:solidFill>
                <a:effectLst/>
                <a:latin typeface="Consolas" panose="020B0609020204030204" pitchFamily="49" charset="0"/>
              </a:rPr>
              <a:t>            </a:t>
            </a:r>
            <a:r>
              <a:rPr lang="en-US" b="0" dirty="0" err="1">
                <a:solidFill>
                  <a:srgbClr val="DCDCAA"/>
                </a:solidFill>
                <a:effectLst/>
                <a:latin typeface="Consolas" panose="020B0609020204030204" pitchFamily="49" charset="0"/>
              </a:rPr>
              <a:t>catchError</a:t>
            </a:r>
            <a:r>
              <a:rPr lang="en-US" b="0" dirty="0">
                <a:solidFill>
                  <a:srgbClr val="CCCCCC"/>
                </a:solidFill>
                <a:effectLst/>
                <a:latin typeface="Consolas" panose="020B0609020204030204" pitchFamily="49" charset="0"/>
              </a:rPr>
              <a:t>((</a:t>
            </a:r>
            <a:r>
              <a:rPr lang="en-US" b="0" dirty="0">
                <a:solidFill>
                  <a:srgbClr val="9CDCFE"/>
                </a:solidFill>
                <a:effectLst/>
                <a:latin typeface="Consolas" panose="020B0609020204030204" pitchFamily="49" charset="0"/>
              </a:rPr>
              <a:t>error</a:t>
            </a:r>
            <a:r>
              <a:rPr lang="en-US" b="0" dirty="0">
                <a:solidFill>
                  <a:srgbClr val="CCCCCC"/>
                </a:solidFill>
                <a:effectLst/>
                <a:latin typeface="Consolas" panose="020B0609020204030204" pitchFamily="49" charset="0"/>
              </a:rPr>
              <a:t>) </a:t>
            </a:r>
            <a:r>
              <a:rPr lang="en-US" b="0" dirty="0">
                <a:solidFill>
                  <a:srgbClr val="569CD6"/>
                </a:solidFill>
                <a:effectLst/>
                <a:latin typeface="Consolas" panose="020B0609020204030204" pitchFamily="49" charset="0"/>
              </a:rPr>
              <a:t>=&gt;</a:t>
            </a:r>
            <a:r>
              <a:rPr lang="en-US" b="0" dirty="0">
                <a:solidFill>
                  <a:srgbClr val="CCCCCC"/>
                </a:solidFill>
                <a:effectLst/>
                <a:latin typeface="Consolas" panose="020B0609020204030204" pitchFamily="49" charset="0"/>
              </a:rPr>
              <a:t> {</a:t>
            </a:r>
          </a:p>
          <a:p>
            <a:pPr>
              <a:lnSpc>
                <a:spcPts val="1425"/>
              </a:lnSpc>
            </a:pPr>
            <a:r>
              <a:rPr lang="en-US" b="0" dirty="0">
                <a:solidFill>
                  <a:srgbClr val="CCCCCC"/>
                </a:solidFill>
                <a:effectLst/>
                <a:latin typeface="Consolas" panose="020B0609020204030204" pitchFamily="49" charset="0"/>
              </a:rPr>
              <a:t>              </a:t>
            </a:r>
            <a:r>
              <a:rPr lang="en-US" b="0" dirty="0">
                <a:solidFill>
                  <a:srgbClr val="DCDCAA"/>
                </a:solidFill>
                <a:effectLst/>
                <a:latin typeface="Consolas" panose="020B0609020204030204" pitchFamily="49" charset="0"/>
              </a:rPr>
              <a:t>alert</a:t>
            </a:r>
            <a:r>
              <a:rPr lang="en-US" b="0" dirty="0">
                <a:solidFill>
                  <a:srgbClr val="CCCCCC"/>
                </a:solidFill>
                <a:effectLst/>
                <a:latin typeface="Consolas" panose="020B0609020204030204" pitchFamily="49" charset="0"/>
              </a:rPr>
              <a:t>(</a:t>
            </a:r>
            <a:r>
              <a:rPr lang="en-US" b="0" dirty="0">
                <a:solidFill>
                  <a:srgbClr val="CE9178"/>
                </a:solidFill>
                <a:effectLst/>
                <a:latin typeface="Consolas" panose="020B0609020204030204" pitchFamily="49" charset="0"/>
              </a:rPr>
              <a:t>`Error to fetch </a:t>
            </a:r>
            <a:r>
              <a:rPr lang="en-US" b="0" dirty="0" err="1">
                <a:solidFill>
                  <a:srgbClr val="CE9178"/>
                </a:solidFill>
                <a:effectLst/>
                <a:latin typeface="Consolas" panose="020B0609020204030204" pitchFamily="49" charset="0"/>
              </a:rPr>
              <a:t>Pokemon</a:t>
            </a:r>
            <a:r>
              <a:rPr lang="en-US" b="0" dirty="0">
                <a:solidFill>
                  <a:srgbClr val="CE9178"/>
                </a:solidFill>
                <a:effectLst/>
                <a:latin typeface="Consolas" panose="020B0609020204030204" pitchFamily="49" charset="0"/>
              </a:rPr>
              <a:t> details: </a:t>
            </a:r>
            <a:r>
              <a:rPr lang="en-US" b="0" dirty="0">
                <a:solidFill>
                  <a:srgbClr val="569CD6"/>
                </a:solidFill>
                <a:effectLst/>
                <a:latin typeface="Consolas" panose="020B0609020204030204" pitchFamily="49" charset="0"/>
              </a:rPr>
              <a:t>${</a:t>
            </a:r>
            <a:r>
              <a:rPr lang="en-US" b="0" dirty="0">
                <a:solidFill>
                  <a:srgbClr val="9CDCFE"/>
                </a:solidFill>
                <a:effectLst/>
                <a:latin typeface="Consolas" panose="020B0609020204030204" pitchFamily="49" charset="0"/>
              </a:rPr>
              <a:t>p</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pokemon</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name</a:t>
            </a:r>
            <a:r>
              <a:rPr lang="en-US" b="0" dirty="0">
                <a:solidFill>
                  <a:srgbClr val="569CD6"/>
                </a:solidFill>
                <a:effectLst/>
                <a:latin typeface="Consolas" panose="020B0609020204030204" pitchFamily="49" charset="0"/>
              </a:rPr>
              <a:t>}</a:t>
            </a:r>
            <a:r>
              <a:rPr lang="en-US" b="0" dirty="0">
                <a:solidFill>
                  <a:srgbClr val="CE9178"/>
                </a:solidFill>
                <a:effectLst/>
                <a:latin typeface="Consolas" panose="020B0609020204030204" pitchFamily="49" charset="0"/>
              </a:rPr>
              <a:t> error: </a:t>
            </a:r>
            <a:r>
              <a:rPr lang="en-US" b="0" dirty="0">
                <a:solidFill>
                  <a:srgbClr val="569CD6"/>
                </a:solidFill>
                <a:effectLst/>
                <a:latin typeface="Consolas" panose="020B0609020204030204" pitchFamily="49" charset="0"/>
              </a:rPr>
              <a:t>${</a:t>
            </a:r>
            <a:r>
              <a:rPr lang="en-US" b="0" dirty="0">
                <a:solidFill>
                  <a:srgbClr val="9CDCFE"/>
                </a:solidFill>
                <a:effectLst/>
                <a:latin typeface="Consolas" panose="020B0609020204030204" pitchFamily="49" charset="0"/>
              </a:rPr>
              <a:t>error</a:t>
            </a:r>
            <a:r>
              <a:rPr lang="en-US" b="0" dirty="0">
                <a:solidFill>
                  <a:srgbClr val="569CD6"/>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a:solidFill>
                  <a:srgbClr val="CCCCCC"/>
                </a:solidFill>
                <a:effectLst/>
                <a:latin typeface="Consolas" panose="020B0609020204030204" pitchFamily="49" charset="0"/>
              </a:rPr>
              <a:t>);</a:t>
            </a:r>
          </a:p>
          <a:p>
            <a:pPr>
              <a:lnSpc>
                <a:spcPts val="1425"/>
              </a:lnSpc>
            </a:pPr>
            <a:r>
              <a:rPr lang="en-US" b="0" dirty="0">
                <a:solidFill>
                  <a:srgbClr val="CCCCCC"/>
                </a:solidFill>
                <a:effectLst/>
                <a:latin typeface="Consolas" panose="020B0609020204030204" pitchFamily="49" charset="0"/>
              </a:rPr>
              <a:t>              </a:t>
            </a:r>
            <a:r>
              <a:rPr lang="en-US" b="0" dirty="0" err="1">
                <a:solidFill>
                  <a:srgbClr val="9CDCFE"/>
                </a:solidFill>
                <a:effectLst/>
                <a:latin typeface="Consolas" panose="020B0609020204030204" pitchFamily="49" charset="0"/>
              </a:rPr>
              <a:t>console</a:t>
            </a:r>
            <a:r>
              <a:rPr lang="en-US" b="0" dirty="0" err="1">
                <a:solidFill>
                  <a:srgbClr val="CCCCCC"/>
                </a:solidFill>
                <a:effectLst/>
                <a:latin typeface="Consolas" panose="020B0609020204030204" pitchFamily="49" charset="0"/>
              </a:rPr>
              <a:t>.</a:t>
            </a:r>
            <a:r>
              <a:rPr lang="en-US" b="0" dirty="0" err="1">
                <a:solidFill>
                  <a:srgbClr val="DCDCAA"/>
                </a:solidFill>
                <a:effectLst/>
                <a:latin typeface="Consolas" panose="020B0609020204030204" pitchFamily="49" charset="0"/>
              </a:rPr>
              <a:t>error</a:t>
            </a:r>
            <a:r>
              <a:rPr lang="en-US" b="0" dirty="0">
                <a:solidFill>
                  <a:srgbClr val="CCCCCC"/>
                </a:solidFill>
                <a:effectLst/>
                <a:latin typeface="Consolas" panose="020B0609020204030204" pitchFamily="49" charset="0"/>
              </a:rPr>
              <a:t>(</a:t>
            </a:r>
            <a:r>
              <a:rPr lang="en-US" b="0" dirty="0">
                <a:solidFill>
                  <a:srgbClr val="CE9178"/>
                </a:solidFill>
                <a:effectLst/>
                <a:latin typeface="Consolas" panose="020B0609020204030204" pitchFamily="49" charset="0"/>
              </a:rPr>
              <a:t>`Error to fetch </a:t>
            </a:r>
            <a:r>
              <a:rPr lang="en-US" b="0" dirty="0" err="1">
                <a:solidFill>
                  <a:srgbClr val="CE9178"/>
                </a:solidFill>
                <a:effectLst/>
                <a:latin typeface="Consolas" panose="020B0609020204030204" pitchFamily="49" charset="0"/>
              </a:rPr>
              <a:t>Pokemon</a:t>
            </a:r>
            <a:r>
              <a:rPr lang="en-US" b="0" dirty="0">
                <a:solidFill>
                  <a:srgbClr val="CE9178"/>
                </a:solidFill>
                <a:effectLst/>
                <a:latin typeface="Consolas" panose="020B0609020204030204" pitchFamily="49" charset="0"/>
              </a:rPr>
              <a:t> details: </a:t>
            </a:r>
            <a:r>
              <a:rPr lang="en-US" b="0" dirty="0">
                <a:solidFill>
                  <a:srgbClr val="569CD6"/>
                </a:solidFill>
                <a:effectLst/>
                <a:latin typeface="Consolas" panose="020B0609020204030204" pitchFamily="49" charset="0"/>
              </a:rPr>
              <a:t>${</a:t>
            </a:r>
            <a:r>
              <a:rPr lang="en-US" b="0" dirty="0">
                <a:solidFill>
                  <a:srgbClr val="9CDCFE"/>
                </a:solidFill>
                <a:effectLst/>
                <a:latin typeface="Consolas" panose="020B0609020204030204" pitchFamily="49" charset="0"/>
              </a:rPr>
              <a:t>p</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pokemon</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name</a:t>
            </a:r>
            <a:r>
              <a:rPr lang="en-US" b="0" dirty="0">
                <a:solidFill>
                  <a:srgbClr val="569CD6"/>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a:solidFill>
                  <a:srgbClr val="CCCCCC"/>
                </a:solidFill>
                <a:effectLst/>
                <a:latin typeface="Consolas" panose="020B0609020204030204" pitchFamily="49" charset="0"/>
              </a:rPr>
              <a:t>, </a:t>
            </a:r>
            <a:r>
              <a:rPr lang="en-US" b="0" dirty="0">
                <a:solidFill>
                  <a:srgbClr val="9CDCFE"/>
                </a:solidFill>
                <a:effectLst/>
                <a:latin typeface="Consolas" panose="020B0609020204030204" pitchFamily="49" charset="0"/>
              </a:rPr>
              <a:t>error</a:t>
            </a:r>
            <a:r>
              <a:rPr lang="en-US" b="0" dirty="0">
                <a:solidFill>
                  <a:srgbClr val="CCCCCC"/>
                </a:solidFill>
                <a:effectLst/>
                <a:latin typeface="Consolas" panose="020B0609020204030204" pitchFamily="49" charset="0"/>
              </a:rPr>
              <a:t>);</a:t>
            </a:r>
          </a:p>
          <a:p>
            <a:pPr>
              <a:lnSpc>
                <a:spcPts val="1425"/>
              </a:lnSpc>
            </a:pPr>
            <a:r>
              <a:rPr lang="en-US" b="0" dirty="0">
                <a:solidFill>
                  <a:srgbClr val="CCCCCC"/>
                </a:solidFill>
                <a:effectLst/>
                <a:latin typeface="Consolas" panose="020B0609020204030204" pitchFamily="49" charset="0"/>
              </a:rPr>
              <a:t>              </a:t>
            </a:r>
            <a:r>
              <a:rPr lang="en-US" b="0" dirty="0">
                <a:solidFill>
                  <a:srgbClr val="C586C0"/>
                </a:solidFill>
                <a:effectLst/>
                <a:latin typeface="Consolas" panose="020B0609020204030204" pitchFamily="49" charset="0"/>
              </a:rPr>
              <a:t>return</a:t>
            </a:r>
            <a:r>
              <a:rPr lang="en-US" b="0" dirty="0">
                <a:solidFill>
                  <a:srgbClr val="CCCCCC"/>
                </a:solidFill>
                <a:effectLst/>
                <a:latin typeface="Consolas" panose="020B0609020204030204" pitchFamily="49" charset="0"/>
              </a:rPr>
              <a:t> </a:t>
            </a:r>
            <a:r>
              <a:rPr lang="en-US" b="0" dirty="0" err="1">
                <a:solidFill>
                  <a:srgbClr val="DCDCAA"/>
                </a:solidFill>
                <a:effectLst/>
                <a:latin typeface="Consolas" panose="020B0609020204030204" pitchFamily="49" charset="0"/>
              </a:rPr>
              <a:t>throwError</a:t>
            </a:r>
            <a:r>
              <a:rPr lang="en-US" b="0" dirty="0">
                <a:solidFill>
                  <a:srgbClr val="CCCCCC"/>
                </a:solidFill>
                <a:effectLst/>
                <a:latin typeface="Consolas" panose="020B0609020204030204" pitchFamily="49" charset="0"/>
              </a:rPr>
              <a:t>(() </a:t>
            </a:r>
            <a:r>
              <a:rPr lang="en-US" b="0" dirty="0">
                <a:solidFill>
                  <a:srgbClr val="569CD6"/>
                </a:solidFill>
                <a:effectLst/>
                <a:latin typeface="Consolas" panose="020B0609020204030204" pitchFamily="49" charset="0"/>
              </a:rPr>
              <a:t>=&gt;</a:t>
            </a:r>
            <a:r>
              <a:rPr lang="en-US" b="0" dirty="0">
                <a:solidFill>
                  <a:srgbClr val="CCCCCC"/>
                </a:solidFill>
                <a:effectLst/>
                <a:latin typeface="Consolas" panose="020B0609020204030204" pitchFamily="49" charset="0"/>
              </a:rPr>
              <a:t> </a:t>
            </a:r>
            <a:r>
              <a:rPr lang="en-US" b="0" dirty="0">
                <a:solidFill>
                  <a:srgbClr val="569CD6"/>
                </a:solidFill>
                <a:effectLst/>
                <a:latin typeface="Consolas" panose="020B0609020204030204" pitchFamily="49" charset="0"/>
              </a:rPr>
              <a:t>new</a:t>
            </a:r>
            <a:r>
              <a:rPr lang="en-US" b="0" dirty="0">
                <a:solidFill>
                  <a:srgbClr val="CCCCCC"/>
                </a:solidFill>
                <a:effectLst/>
                <a:latin typeface="Consolas" panose="020B0609020204030204" pitchFamily="49" charset="0"/>
              </a:rPr>
              <a:t> </a:t>
            </a:r>
            <a:r>
              <a:rPr lang="en-US" b="0" dirty="0">
                <a:solidFill>
                  <a:srgbClr val="4EC9B0"/>
                </a:solidFill>
                <a:effectLst/>
                <a:latin typeface="Consolas" panose="020B0609020204030204" pitchFamily="49" charset="0"/>
              </a:rPr>
              <a:t>Error</a:t>
            </a:r>
            <a:r>
              <a:rPr lang="en-US" b="0" dirty="0">
                <a:solidFill>
                  <a:srgbClr val="CCCCCC"/>
                </a:solidFill>
                <a:effectLst/>
                <a:latin typeface="Consolas" panose="020B0609020204030204" pitchFamily="49" charset="0"/>
              </a:rPr>
              <a:t>(</a:t>
            </a:r>
            <a:r>
              <a:rPr lang="en-US" b="0" dirty="0">
                <a:solidFill>
                  <a:srgbClr val="CE9178"/>
                </a:solidFill>
                <a:effectLst/>
                <a:latin typeface="Consolas" panose="020B0609020204030204" pitchFamily="49" charset="0"/>
              </a:rPr>
              <a:t>'Error to fetch </a:t>
            </a:r>
            <a:r>
              <a:rPr lang="en-US" b="0" dirty="0" err="1">
                <a:solidFill>
                  <a:srgbClr val="CE9178"/>
                </a:solidFill>
                <a:effectLst/>
                <a:latin typeface="Consolas" panose="020B0609020204030204" pitchFamily="49" charset="0"/>
              </a:rPr>
              <a:t>Pokemon</a:t>
            </a:r>
            <a:r>
              <a:rPr lang="en-US" b="0" dirty="0">
                <a:solidFill>
                  <a:srgbClr val="CE9178"/>
                </a:solidFill>
                <a:effectLst/>
                <a:latin typeface="Consolas" panose="020B0609020204030204" pitchFamily="49" charset="0"/>
              </a:rPr>
              <a:t> details'</a:t>
            </a:r>
            <a:r>
              <a:rPr lang="en-US" b="0" dirty="0">
                <a:solidFill>
                  <a:srgbClr val="CCCCCC"/>
                </a:solidFill>
                <a:effectLst/>
                <a:latin typeface="Consolas" panose="020B0609020204030204" pitchFamily="49" charset="0"/>
              </a:rPr>
              <a:t>));</a:t>
            </a:r>
          </a:p>
          <a:p>
            <a:pPr>
              <a:lnSpc>
                <a:spcPts val="1425"/>
              </a:lnSpc>
            </a:pPr>
            <a:r>
              <a:rPr lang="en-US" b="0" dirty="0">
                <a:solidFill>
                  <a:srgbClr val="CCCCCC"/>
                </a:solidFill>
                <a:effectLst/>
                <a:latin typeface="Consolas" panose="020B0609020204030204" pitchFamily="49" charset="0"/>
              </a:rPr>
              <a:t>            })</a:t>
            </a:r>
          </a:p>
          <a:p>
            <a:pPr>
              <a:lnSpc>
                <a:spcPts val="1425"/>
              </a:lnSpc>
            </a:pPr>
            <a:r>
              <a:rPr lang="en-US" b="0" dirty="0">
                <a:solidFill>
                  <a:srgbClr val="CCCCCC"/>
                </a:solidFill>
                <a:effectLst/>
                <a:latin typeface="Consolas" panose="020B0609020204030204" pitchFamily="49" charset="0"/>
              </a:rPr>
              <a:t>          )</a:t>
            </a:r>
          </a:p>
          <a:p>
            <a:pPr>
              <a:lnSpc>
                <a:spcPts val="1425"/>
              </a:lnSpc>
            </a:pPr>
            <a:r>
              <a:rPr lang="en-US" b="0" dirty="0">
                <a:solidFill>
                  <a:srgbClr val="CCCCCC"/>
                </a:solidFill>
                <a:effectLst/>
                <a:latin typeface="Consolas" panose="020B0609020204030204" pitchFamily="49" charset="0"/>
              </a:rPr>
              <a:t>        );</a:t>
            </a:r>
          </a:p>
          <a:p>
            <a:pPr>
              <a:lnSpc>
                <a:spcPts val="1425"/>
              </a:lnSpc>
            </a:pPr>
            <a:r>
              <a:rPr lang="en-US" b="0" dirty="0">
                <a:solidFill>
                  <a:srgbClr val="CCCCCC"/>
                </a:solidFill>
                <a:effectLst/>
                <a:latin typeface="Consolas" panose="020B0609020204030204" pitchFamily="49" charset="0"/>
              </a:rPr>
              <a:t>        </a:t>
            </a:r>
            <a:r>
              <a:rPr lang="en-US" b="0" dirty="0" err="1">
                <a:solidFill>
                  <a:srgbClr val="DCDCAA"/>
                </a:solidFill>
                <a:effectLst/>
                <a:latin typeface="Consolas" panose="020B0609020204030204" pitchFamily="49" charset="0"/>
              </a:rPr>
              <a:t>forkJoin</a:t>
            </a:r>
            <a:r>
              <a:rPr lang="en-US" b="0" dirty="0">
                <a:solidFill>
                  <a:srgbClr val="CCCCCC"/>
                </a:solidFill>
                <a:effectLst/>
                <a:latin typeface="Consolas" panose="020B0609020204030204" pitchFamily="49" charset="0"/>
              </a:rPr>
              <a:t>(</a:t>
            </a:r>
            <a:r>
              <a:rPr lang="en-US" b="0" dirty="0">
                <a:solidFill>
                  <a:srgbClr val="4FC1FF"/>
                </a:solidFill>
                <a:effectLst/>
                <a:latin typeface="Consolas" panose="020B0609020204030204" pitchFamily="49" charset="0"/>
              </a:rPr>
              <a:t>requests</a:t>
            </a:r>
            <a:r>
              <a:rPr lang="en-US" b="0" dirty="0">
                <a:solidFill>
                  <a:srgbClr val="CCCCCC"/>
                </a:solidFill>
                <a:effectLst/>
                <a:latin typeface="Consolas" panose="020B0609020204030204" pitchFamily="49" charset="0"/>
              </a:rPr>
              <a:t>).</a:t>
            </a:r>
            <a:r>
              <a:rPr lang="en-US" b="0" dirty="0">
                <a:solidFill>
                  <a:srgbClr val="DCDCAA"/>
                </a:solidFill>
                <a:effectLst/>
                <a:latin typeface="Consolas" panose="020B0609020204030204" pitchFamily="49" charset="0"/>
              </a:rPr>
              <a:t>pipe</a:t>
            </a:r>
            <a:r>
              <a:rPr lang="en-US" b="0" dirty="0">
                <a:solidFill>
                  <a:srgbClr val="CCCCCC"/>
                </a:solidFill>
                <a:effectLst/>
                <a:latin typeface="Consolas" panose="020B0609020204030204" pitchFamily="49" charset="0"/>
              </a:rPr>
              <a:t>(</a:t>
            </a:r>
          </a:p>
          <a:p>
            <a:pPr>
              <a:lnSpc>
                <a:spcPts val="1425"/>
              </a:lnSpc>
            </a:pPr>
            <a:r>
              <a:rPr lang="en-US" b="0" dirty="0">
                <a:solidFill>
                  <a:srgbClr val="CCCCCC"/>
                </a:solidFill>
                <a:effectLst/>
                <a:latin typeface="Consolas" panose="020B0609020204030204" pitchFamily="49" charset="0"/>
              </a:rPr>
              <a:t>          </a:t>
            </a:r>
            <a:r>
              <a:rPr lang="en-US" b="0" dirty="0" err="1">
                <a:solidFill>
                  <a:srgbClr val="DCDCAA"/>
                </a:solidFill>
                <a:effectLst/>
                <a:latin typeface="Consolas" panose="020B0609020204030204" pitchFamily="49" charset="0"/>
              </a:rPr>
              <a:t>catchError</a:t>
            </a:r>
            <a:r>
              <a:rPr lang="en-US" b="0" dirty="0">
                <a:solidFill>
                  <a:srgbClr val="CCCCCC"/>
                </a:solidFill>
                <a:effectLst/>
                <a:latin typeface="Consolas" panose="020B0609020204030204" pitchFamily="49" charset="0"/>
              </a:rPr>
              <a:t>((</a:t>
            </a:r>
            <a:r>
              <a:rPr lang="en-US" b="0" dirty="0">
                <a:solidFill>
                  <a:srgbClr val="9CDCFE"/>
                </a:solidFill>
                <a:effectLst/>
                <a:latin typeface="Consolas" panose="020B0609020204030204" pitchFamily="49" charset="0"/>
              </a:rPr>
              <a:t>error</a:t>
            </a:r>
            <a:r>
              <a:rPr lang="en-US" b="0" dirty="0">
                <a:solidFill>
                  <a:srgbClr val="CCCCCC"/>
                </a:solidFill>
                <a:effectLst/>
                <a:latin typeface="Consolas" panose="020B0609020204030204" pitchFamily="49" charset="0"/>
              </a:rPr>
              <a:t>) </a:t>
            </a:r>
            <a:r>
              <a:rPr lang="en-US" b="0" dirty="0">
                <a:solidFill>
                  <a:srgbClr val="569CD6"/>
                </a:solidFill>
                <a:effectLst/>
                <a:latin typeface="Consolas" panose="020B0609020204030204" pitchFamily="49" charset="0"/>
              </a:rPr>
              <a:t>=&gt;</a:t>
            </a:r>
            <a:r>
              <a:rPr lang="en-US" b="0" dirty="0">
                <a:solidFill>
                  <a:srgbClr val="CCCCCC"/>
                </a:solidFill>
                <a:effectLst/>
                <a:latin typeface="Consolas" panose="020B0609020204030204" pitchFamily="49" charset="0"/>
              </a:rPr>
              <a:t> {</a:t>
            </a:r>
          </a:p>
          <a:p>
            <a:pPr>
              <a:lnSpc>
                <a:spcPts val="1425"/>
              </a:lnSpc>
            </a:pPr>
            <a:r>
              <a:rPr lang="en-US" b="0" dirty="0">
                <a:solidFill>
                  <a:srgbClr val="CCCCCC"/>
                </a:solidFill>
                <a:effectLst/>
                <a:latin typeface="Consolas" panose="020B0609020204030204" pitchFamily="49" charset="0"/>
              </a:rPr>
              <a:t>            </a:t>
            </a:r>
            <a:r>
              <a:rPr lang="en-US" b="0" dirty="0">
                <a:solidFill>
                  <a:srgbClr val="DCDCAA"/>
                </a:solidFill>
                <a:effectLst/>
                <a:latin typeface="Consolas" panose="020B0609020204030204" pitchFamily="49" charset="0"/>
              </a:rPr>
              <a:t>alert</a:t>
            </a:r>
            <a:r>
              <a:rPr lang="en-US" b="0" dirty="0">
                <a:solidFill>
                  <a:srgbClr val="CCCCCC"/>
                </a:solidFill>
                <a:effectLst/>
                <a:latin typeface="Consolas" panose="020B0609020204030204" pitchFamily="49" charset="0"/>
              </a:rPr>
              <a:t>(</a:t>
            </a:r>
            <a:r>
              <a:rPr lang="en-US" b="0" dirty="0">
                <a:solidFill>
                  <a:srgbClr val="CE9178"/>
                </a:solidFill>
                <a:effectLst/>
                <a:latin typeface="Consolas" panose="020B0609020204030204" pitchFamily="49" charset="0"/>
              </a:rPr>
              <a:t>`Error during </a:t>
            </a:r>
            <a:r>
              <a:rPr lang="en-US" b="0" dirty="0" err="1">
                <a:solidFill>
                  <a:srgbClr val="CE9178"/>
                </a:solidFill>
                <a:effectLst/>
                <a:latin typeface="Consolas" panose="020B0609020204030204" pitchFamily="49" charset="0"/>
              </a:rPr>
              <a:t>Pokemon</a:t>
            </a:r>
            <a:r>
              <a:rPr lang="en-US" b="0" dirty="0">
                <a:solidFill>
                  <a:srgbClr val="CE9178"/>
                </a:solidFill>
                <a:effectLst/>
                <a:latin typeface="Consolas" panose="020B0609020204030204" pitchFamily="49" charset="0"/>
              </a:rPr>
              <a:t> list processing, error: </a:t>
            </a:r>
            <a:r>
              <a:rPr lang="en-US" b="0" dirty="0">
                <a:solidFill>
                  <a:srgbClr val="569CD6"/>
                </a:solidFill>
                <a:effectLst/>
                <a:latin typeface="Consolas" panose="020B0609020204030204" pitchFamily="49" charset="0"/>
              </a:rPr>
              <a:t>${</a:t>
            </a:r>
            <a:r>
              <a:rPr lang="en-US" b="0" dirty="0">
                <a:solidFill>
                  <a:srgbClr val="9CDCFE"/>
                </a:solidFill>
                <a:effectLst/>
                <a:latin typeface="Consolas" panose="020B0609020204030204" pitchFamily="49" charset="0"/>
              </a:rPr>
              <a:t>error</a:t>
            </a:r>
            <a:r>
              <a:rPr lang="en-US" b="0" dirty="0">
                <a:solidFill>
                  <a:srgbClr val="569CD6"/>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a:solidFill>
                  <a:srgbClr val="CCCCCC"/>
                </a:solidFill>
                <a:effectLst/>
                <a:latin typeface="Consolas" panose="020B0609020204030204" pitchFamily="49" charset="0"/>
              </a:rPr>
              <a:t>);</a:t>
            </a:r>
          </a:p>
          <a:p>
            <a:pPr>
              <a:lnSpc>
                <a:spcPts val="1425"/>
              </a:lnSpc>
            </a:pPr>
            <a:r>
              <a:rPr lang="en-US" b="0" dirty="0">
                <a:solidFill>
                  <a:srgbClr val="CCCCCC"/>
                </a:solidFill>
                <a:effectLst/>
                <a:latin typeface="Consolas" panose="020B0609020204030204" pitchFamily="49" charset="0"/>
              </a:rPr>
              <a:t>            </a:t>
            </a:r>
            <a:r>
              <a:rPr lang="en-US" b="0" dirty="0" err="1">
                <a:solidFill>
                  <a:srgbClr val="9CDCFE"/>
                </a:solidFill>
                <a:effectLst/>
                <a:latin typeface="Consolas" panose="020B0609020204030204" pitchFamily="49" charset="0"/>
              </a:rPr>
              <a:t>console</a:t>
            </a:r>
            <a:r>
              <a:rPr lang="en-US" b="0" dirty="0" err="1">
                <a:solidFill>
                  <a:srgbClr val="CCCCCC"/>
                </a:solidFill>
                <a:effectLst/>
                <a:latin typeface="Consolas" panose="020B0609020204030204" pitchFamily="49" charset="0"/>
              </a:rPr>
              <a:t>.</a:t>
            </a:r>
            <a:r>
              <a:rPr lang="en-US" b="0" dirty="0" err="1">
                <a:solidFill>
                  <a:srgbClr val="DCDCAA"/>
                </a:solidFill>
                <a:effectLst/>
                <a:latin typeface="Consolas" panose="020B0609020204030204" pitchFamily="49" charset="0"/>
              </a:rPr>
              <a:t>error</a:t>
            </a:r>
            <a:r>
              <a:rPr lang="en-US" b="0" dirty="0">
                <a:solidFill>
                  <a:srgbClr val="CCCCCC"/>
                </a:solidFill>
                <a:effectLst/>
                <a:latin typeface="Consolas" panose="020B0609020204030204" pitchFamily="49" charset="0"/>
              </a:rPr>
              <a:t>(</a:t>
            </a:r>
            <a:r>
              <a:rPr lang="en-US" b="0" dirty="0">
                <a:solidFill>
                  <a:srgbClr val="CE9178"/>
                </a:solidFill>
                <a:effectLst/>
                <a:latin typeface="Consolas" panose="020B0609020204030204" pitchFamily="49" charset="0"/>
              </a:rPr>
              <a:t>'Error during </a:t>
            </a:r>
            <a:r>
              <a:rPr lang="en-US" b="0" dirty="0" err="1">
                <a:solidFill>
                  <a:srgbClr val="CE9178"/>
                </a:solidFill>
                <a:effectLst/>
                <a:latin typeface="Consolas" panose="020B0609020204030204" pitchFamily="49" charset="0"/>
              </a:rPr>
              <a:t>Pokemon</a:t>
            </a:r>
            <a:r>
              <a:rPr lang="en-US" b="0" dirty="0">
                <a:solidFill>
                  <a:srgbClr val="CE9178"/>
                </a:solidFill>
                <a:effectLst/>
                <a:latin typeface="Consolas" panose="020B0609020204030204" pitchFamily="49" charset="0"/>
              </a:rPr>
              <a:t> list processing: '</a:t>
            </a:r>
            <a:r>
              <a:rPr lang="en-US" b="0" dirty="0">
                <a:solidFill>
                  <a:srgbClr val="CCCCCC"/>
                </a:solidFill>
                <a:effectLst/>
                <a:latin typeface="Consolas" panose="020B0609020204030204" pitchFamily="49" charset="0"/>
              </a:rPr>
              <a:t>, </a:t>
            </a:r>
            <a:r>
              <a:rPr lang="en-US" b="0" dirty="0">
                <a:solidFill>
                  <a:srgbClr val="9CDCFE"/>
                </a:solidFill>
                <a:effectLst/>
                <a:latin typeface="Consolas" panose="020B0609020204030204" pitchFamily="49" charset="0"/>
              </a:rPr>
              <a:t>error</a:t>
            </a:r>
            <a:r>
              <a:rPr lang="en-US" b="0" dirty="0">
                <a:solidFill>
                  <a:srgbClr val="CCCCCC"/>
                </a:solidFill>
                <a:effectLst/>
                <a:latin typeface="Consolas" panose="020B0609020204030204" pitchFamily="49" charset="0"/>
              </a:rPr>
              <a:t>);</a:t>
            </a:r>
          </a:p>
          <a:p>
            <a:pPr>
              <a:lnSpc>
                <a:spcPts val="1425"/>
              </a:lnSpc>
            </a:pPr>
            <a:r>
              <a:rPr lang="en-US" b="0" dirty="0">
                <a:solidFill>
                  <a:srgbClr val="CCCCCC"/>
                </a:solidFill>
                <a:effectLst/>
                <a:latin typeface="Consolas" panose="020B0609020204030204" pitchFamily="49" charset="0"/>
              </a:rPr>
              <a:t>            </a:t>
            </a:r>
            <a:r>
              <a:rPr lang="en-US" b="0" dirty="0">
                <a:solidFill>
                  <a:srgbClr val="C586C0"/>
                </a:solidFill>
                <a:effectLst/>
                <a:latin typeface="Consolas" panose="020B0609020204030204" pitchFamily="49" charset="0"/>
              </a:rPr>
              <a:t>return</a:t>
            </a:r>
            <a:r>
              <a:rPr lang="en-US" b="0" dirty="0">
                <a:solidFill>
                  <a:srgbClr val="CCCCCC"/>
                </a:solidFill>
                <a:effectLst/>
                <a:latin typeface="Consolas" panose="020B0609020204030204" pitchFamily="49" charset="0"/>
              </a:rPr>
              <a:t> </a:t>
            </a:r>
            <a:r>
              <a:rPr lang="en-US" b="0" dirty="0" err="1">
                <a:solidFill>
                  <a:srgbClr val="DCDCAA"/>
                </a:solidFill>
                <a:effectLst/>
                <a:latin typeface="Consolas" panose="020B0609020204030204" pitchFamily="49" charset="0"/>
              </a:rPr>
              <a:t>throwError</a:t>
            </a:r>
            <a:r>
              <a:rPr lang="en-US" b="0" dirty="0">
                <a:solidFill>
                  <a:srgbClr val="CCCCCC"/>
                </a:solidFill>
                <a:effectLst/>
                <a:latin typeface="Consolas" panose="020B0609020204030204" pitchFamily="49" charset="0"/>
              </a:rPr>
              <a:t>(() </a:t>
            </a:r>
            <a:r>
              <a:rPr lang="en-US" b="0" dirty="0">
                <a:solidFill>
                  <a:srgbClr val="569CD6"/>
                </a:solidFill>
                <a:effectLst/>
                <a:latin typeface="Consolas" panose="020B0609020204030204" pitchFamily="49" charset="0"/>
              </a:rPr>
              <a:t>=&gt;</a:t>
            </a:r>
            <a:r>
              <a:rPr lang="en-US" b="0" dirty="0">
                <a:solidFill>
                  <a:srgbClr val="CCCCCC"/>
                </a:solidFill>
                <a:effectLst/>
                <a:latin typeface="Consolas" panose="020B0609020204030204" pitchFamily="49" charset="0"/>
              </a:rPr>
              <a:t> </a:t>
            </a:r>
            <a:r>
              <a:rPr lang="en-US" b="0" dirty="0">
                <a:solidFill>
                  <a:srgbClr val="569CD6"/>
                </a:solidFill>
                <a:effectLst/>
                <a:latin typeface="Consolas" panose="020B0609020204030204" pitchFamily="49" charset="0"/>
              </a:rPr>
              <a:t>new</a:t>
            </a:r>
            <a:r>
              <a:rPr lang="en-US" b="0" dirty="0">
                <a:solidFill>
                  <a:srgbClr val="CCCCCC"/>
                </a:solidFill>
                <a:effectLst/>
                <a:latin typeface="Consolas" panose="020B0609020204030204" pitchFamily="49" charset="0"/>
              </a:rPr>
              <a:t> </a:t>
            </a:r>
            <a:r>
              <a:rPr lang="en-US" b="0" dirty="0">
                <a:solidFill>
                  <a:srgbClr val="4EC9B0"/>
                </a:solidFill>
                <a:effectLst/>
                <a:latin typeface="Consolas" panose="020B0609020204030204" pitchFamily="49" charset="0"/>
              </a:rPr>
              <a:t>Error</a:t>
            </a:r>
            <a:r>
              <a:rPr lang="en-US" b="0" dirty="0">
                <a:solidFill>
                  <a:srgbClr val="CCCCCC"/>
                </a:solidFill>
                <a:effectLst/>
                <a:latin typeface="Consolas" panose="020B0609020204030204" pitchFamily="49" charset="0"/>
              </a:rPr>
              <a:t>(</a:t>
            </a:r>
            <a:r>
              <a:rPr lang="en-US" b="0" dirty="0">
                <a:solidFill>
                  <a:srgbClr val="CE9178"/>
                </a:solidFill>
                <a:effectLst/>
                <a:latin typeface="Consolas" panose="020B0609020204030204" pitchFamily="49" charset="0"/>
              </a:rPr>
              <a:t>'Error during </a:t>
            </a:r>
            <a:r>
              <a:rPr lang="en-US" b="0" dirty="0" err="1">
                <a:solidFill>
                  <a:srgbClr val="CE9178"/>
                </a:solidFill>
                <a:effectLst/>
                <a:latin typeface="Consolas" panose="020B0609020204030204" pitchFamily="49" charset="0"/>
              </a:rPr>
              <a:t>Pokemon</a:t>
            </a:r>
            <a:r>
              <a:rPr lang="en-US" b="0" dirty="0">
                <a:solidFill>
                  <a:srgbClr val="CE9178"/>
                </a:solidFill>
                <a:effectLst/>
                <a:latin typeface="Consolas" panose="020B0609020204030204" pitchFamily="49" charset="0"/>
              </a:rPr>
              <a:t> list processing'</a:t>
            </a:r>
            <a:r>
              <a:rPr lang="en-US" b="0" dirty="0">
                <a:solidFill>
                  <a:srgbClr val="CCCCCC"/>
                </a:solidFill>
                <a:effectLst/>
                <a:latin typeface="Consolas" panose="020B0609020204030204" pitchFamily="49" charset="0"/>
              </a:rPr>
              <a:t>));</a:t>
            </a:r>
          </a:p>
          <a:p>
            <a:pPr>
              <a:lnSpc>
                <a:spcPts val="1425"/>
              </a:lnSpc>
            </a:pPr>
            <a:r>
              <a:rPr lang="en-US" b="0" dirty="0">
                <a:solidFill>
                  <a:srgbClr val="CCCCCC"/>
                </a:solidFill>
                <a:effectLst/>
                <a:latin typeface="Consolas" panose="020B0609020204030204" pitchFamily="49" charset="0"/>
              </a:rPr>
              <a:t>          })</a:t>
            </a:r>
          </a:p>
          <a:p>
            <a:pPr>
              <a:lnSpc>
                <a:spcPts val="1425"/>
              </a:lnSpc>
            </a:pPr>
            <a:r>
              <a:rPr lang="en-US" b="0" dirty="0">
                <a:solidFill>
                  <a:srgbClr val="CCCCCC"/>
                </a:solidFill>
                <a:effectLst/>
                <a:latin typeface="Consolas" panose="020B0609020204030204" pitchFamily="49" charset="0"/>
              </a:rPr>
              <a:t>        ).</a:t>
            </a:r>
            <a:r>
              <a:rPr lang="en-US" b="0" dirty="0">
                <a:solidFill>
                  <a:srgbClr val="DCDCAA"/>
                </a:solidFill>
                <a:effectLst/>
                <a:latin typeface="Consolas" panose="020B0609020204030204" pitchFamily="49" charset="0"/>
              </a:rPr>
              <a:t>subscribe</a:t>
            </a:r>
            <a:r>
              <a:rPr lang="en-US" b="0" dirty="0">
                <a:solidFill>
                  <a:srgbClr val="CCCCCC"/>
                </a:solidFill>
                <a:effectLst/>
                <a:latin typeface="Consolas" panose="020B0609020204030204" pitchFamily="49" charset="0"/>
              </a:rPr>
              <a:t>({</a:t>
            </a:r>
          </a:p>
          <a:p>
            <a:pPr>
              <a:lnSpc>
                <a:spcPts val="1425"/>
              </a:lnSpc>
            </a:pPr>
            <a:r>
              <a:rPr lang="en-US" b="0" dirty="0">
                <a:solidFill>
                  <a:srgbClr val="CCCCCC"/>
                </a:solidFill>
                <a:effectLst/>
                <a:latin typeface="Consolas" panose="020B0609020204030204" pitchFamily="49" charset="0"/>
              </a:rPr>
              <a:t>          </a:t>
            </a:r>
            <a:r>
              <a:rPr lang="en-US" b="0" dirty="0">
                <a:solidFill>
                  <a:srgbClr val="DCDCAA"/>
                </a:solidFill>
                <a:effectLst/>
                <a:latin typeface="Consolas" panose="020B0609020204030204" pitchFamily="49" charset="0"/>
              </a:rPr>
              <a:t>next</a:t>
            </a:r>
            <a:r>
              <a:rPr lang="en-US" b="0" dirty="0">
                <a:solidFill>
                  <a:srgbClr val="9CDCFE"/>
                </a:solidFill>
                <a:effectLst/>
                <a:latin typeface="Consolas" panose="020B0609020204030204" pitchFamily="49" charset="0"/>
              </a:rPr>
              <a:t>:</a:t>
            </a:r>
            <a:r>
              <a:rPr lang="en-US" b="0" dirty="0">
                <a:solidFill>
                  <a:srgbClr val="CCCCCC"/>
                </a:solidFill>
                <a:effectLst/>
                <a:latin typeface="Consolas" panose="020B0609020204030204" pitchFamily="49" charset="0"/>
              </a:rPr>
              <a:t> (</a:t>
            </a:r>
            <a:r>
              <a:rPr lang="en-US" b="0" dirty="0" err="1">
                <a:solidFill>
                  <a:srgbClr val="9CDCFE"/>
                </a:solidFill>
                <a:effectLst/>
                <a:latin typeface="Consolas" panose="020B0609020204030204" pitchFamily="49" charset="0"/>
              </a:rPr>
              <a:t>pokemonDetails</a:t>
            </a:r>
            <a:r>
              <a:rPr lang="en-US" b="0" dirty="0">
                <a:solidFill>
                  <a:srgbClr val="CCCCCC"/>
                </a:solidFill>
                <a:effectLst/>
                <a:latin typeface="Consolas" panose="020B0609020204030204" pitchFamily="49" charset="0"/>
              </a:rPr>
              <a:t>) </a:t>
            </a:r>
            <a:r>
              <a:rPr lang="en-US" b="0" dirty="0">
                <a:solidFill>
                  <a:srgbClr val="569CD6"/>
                </a:solidFill>
                <a:effectLst/>
                <a:latin typeface="Consolas" panose="020B0609020204030204" pitchFamily="49" charset="0"/>
              </a:rPr>
              <a:t>=&gt;</a:t>
            </a:r>
            <a:r>
              <a:rPr lang="en-US" b="0" dirty="0">
                <a:solidFill>
                  <a:srgbClr val="CCCCCC"/>
                </a:solidFill>
                <a:effectLst/>
                <a:latin typeface="Consolas" panose="020B0609020204030204" pitchFamily="49" charset="0"/>
              </a:rPr>
              <a:t> {</a:t>
            </a:r>
          </a:p>
          <a:p>
            <a:pPr>
              <a:lnSpc>
                <a:spcPts val="1425"/>
              </a:lnSpc>
            </a:pPr>
            <a:r>
              <a:rPr lang="en-US" b="0" dirty="0">
                <a:solidFill>
                  <a:srgbClr val="CCCCCC"/>
                </a:solidFill>
                <a:effectLst/>
                <a:latin typeface="Consolas" panose="020B0609020204030204" pitchFamily="49" charset="0"/>
              </a:rPr>
              <a:t>            </a:t>
            </a:r>
            <a:r>
              <a:rPr lang="en-US" b="0" dirty="0" err="1">
                <a:solidFill>
                  <a:srgbClr val="569CD6"/>
                </a:solidFill>
                <a:effectLst/>
                <a:latin typeface="Consolas" panose="020B0609020204030204" pitchFamily="49" charset="0"/>
              </a:rPr>
              <a:t>this</a:t>
            </a:r>
            <a:r>
              <a:rPr lang="en-US" b="0" dirty="0" err="1">
                <a:solidFill>
                  <a:srgbClr val="CCCCCC"/>
                </a:solidFill>
                <a:effectLst/>
                <a:latin typeface="Consolas" panose="020B0609020204030204" pitchFamily="49" charset="0"/>
              </a:rPr>
              <a:t>.</a:t>
            </a:r>
            <a:r>
              <a:rPr lang="en-US" b="0" dirty="0" err="1">
                <a:solidFill>
                  <a:srgbClr val="9CDCFE"/>
                </a:solidFill>
                <a:effectLst/>
                <a:latin typeface="Consolas" panose="020B0609020204030204" pitchFamily="49" charset="0"/>
              </a:rPr>
              <a:t>results</a:t>
            </a:r>
            <a:r>
              <a:rPr lang="en-US" b="0" dirty="0">
                <a:solidFill>
                  <a:srgbClr val="CCCCCC"/>
                </a:solidFill>
                <a:effectLst/>
                <a:latin typeface="Consolas" panose="020B0609020204030204" pitchFamily="49" charset="0"/>
              </a:rPr>
              <a:t> </a:t>
            </a:r>
            <a:r>
              <a:rPr lang="en-US" b="0" dirty="0">
                <a:solidFill>
                  <a:srgbClr val="D4D4D4"/>
                </a:solidFill>
                <a:effectLst/>
                <a:latin typeface="Consolas" panose="020B0609020204030204" pitchFamily="49" charset="0"/>
              </a:rPr>
              <a:t>=</a:t>
            </a:r>
            <a:r>
              <a:rPr lang="en-US" b="0" dirty="0">
                <a:solidFill>
                  <a:srgbClr val="CCCCCC"/>
                </a:solidFill>
                <a:effectLst/>
                <a:latin typeface="Consolas" panose="020B0609020204030204" pitchFamily="49" charset="0"/>
              </a:rPr>
              <a:t> </a:t>
            </a:r>
            <a:r>
              <a:rPr lang="en-US" b="0" dirty="0" err="1">
                <a:solidFill>
                  <a:srgbClr val="9CDCFE"/>
                </a:solidFill>
                <a:effectLst/>
                <a:latin typeface="Consolas" panose="020B0609020204030204" pitchFamily="49" charset="0"/>
              </a:rPr>
              <a:t>pokemonDetails</a:t>
            </a:r>
            <a:r>
              <a:rPr lang="en-US" b="0" dirty="0">
                <a:solidFill>
                  <a:srgbClr val="CCCCCC"/>
                </a:solidFill>
                <a:effectLst/>
                <a:latin typeface="Consolas" panose="020B0609020204030204" pitchFamily="49" charset="0"/>
              </a:rPr>
              <a:t> </a:t>
            </a:r>
            <a:r>
              <a:rPr lang="en-US" b="0" dirty="0">
                <a:solidFill>
                  <a:srgbClr val="C586C0"/>
                </a:solidFill>
                <a:effectLst/>
                <a:latin typeface="Consolas" panose="020B0609020204030204" pitchFamily="49" charset="0"/>
              </a:rPr>
              <a:t>as</a:t>
            </a:r>
            <a:r>
              <a:rPr lang="en-US" b="0" dirty="0">
                <a:solidFill>
                  <a:srgbClr val="CCCCCC"/>
                </a:solidFill>
                <a:effectLst/>
                <a:latin typeface="Consolas" panose="020B0609020204030204" pitchFamily="49" charset="0"/>
              </a:rPr>
              <a:t> </a:t>
            </a:r>
            <a:r>
              <a:rPr lang="en-US" b="0" dirty="0">
                <a:solidFill>
                  <a:srgbClr val="4EC9B0"/>
                </a:solidFill>
                <a:effectLst/>
                <a:latin typeface="Consolas" panose="020B0609020204030204" pitchFamily="49" charset="0"/>
              </a:rPr>
              <a:t>any</a:t>
            </a:r>
            <a:r>
              <a:rPr lang="en-US" b="0" dirty="0">
                <a:solidFill>
                  <a:srgbClr val="CCCCCC"/>
                </a:solidFill>
                <a:effectLst/>
                <a:latin typeface="Consolas" panose="020B0609020204030204" pitchFamily="49" charset="0"/>
              </a:rPr>
              <a:t>[];</a:t>
            </a:r>
          </a:p>
          <a:p>
            <a:pPr>
              <a:lnSpc>
                <a:spcPts val="1425"/>
              </a:lnSpc>
            </a:pPr>
            <a:r>
              <a:rPr lang="en-US" b="0" dirty="0">
                <a:solidFill>
                  <a:srgbClr val="CCCCCC"/>
                </a:solidFill>
                <a:effectLst/>
                <a:latin typeface="Consolas" panose="020B0609020204030204" pitchFamily="49" charset="0"/>
              </a:rPr>
              <a:t>          },</a:t>
            </a:r>
          </a:p>
          <a:p>
            <a:pPr>
              <a:lnSpc>
                <a:spcPts val="1425"/>
              </a:lnSpc>
            </a:pPr>
            <a:r>
              <a:rPr lang="en-US" b="0" dirty="0">
                <a:solidFill>
                  <a:srgbClr val="CCCCCC"/>
                </a:solidFill>
                <a:effectLst/>
                <a:latin typeface="Consolas" panose="020B0609020204030204" pitchFamily="49" charset="0"/>
              </a:rPr>
              <a:t>          </a:t>
            </a:r>
            <a:r>
              <a:rPr lang="en-US" b="0" dirty="0">
                <a:solidFill>
                  <a:srgbClr val="DCDCAA"/>
                </a:solidFill>
                <a:effectLst/>
                <a:latin typeface="Consolas" panose="020B0609020204030204" pitchFamily="49" charset="0"/>
              </a:rPr>
              <a:t>error</a:t>
            </a:r>
            <a:r>
              <a:rPr lang="en-US" b="0" dirty="0">
                <a:solidFill>
                  <a:srgbClr val="9CDCFE"/>
                </a:solidFill>
                <a:effectLst/>
                <a:latin typeface="Consolas" panose="020B0609020204030204" pitchFamily="49" charset="0"/>
              </a:rPr>
              <a:t>:</a:t>
            </a:r>
            <a:r>
              <a:rPr lang="en-US" b="0" dirty="0">
                <a:solidFill>
                  <a:srgbClr val="CCCCCC"/>
                </a:solidFill>
                <a:effectLst/>
                <a:latin typeface="Consolas" panose="020B0609020204030204" pitchFamily="49" charset="0"/>
              </a:rPr>
              <a:t> (</a:t>
            </a:r>
            <a:r>
              <a:rPr lang="en-US" b="0" dirty="0">
                <a:solidFill>
                  <a:srgbClr val="9CDCFE"/>
                </a:solidFill>
                <a:effectLst/>
                <a:latin typeface="Consolas" panose="020B0609020204030204" pitchFamily="49" charset="0"/>
              </a:rPr>
              <a:t>error</a:t>
            </a:r>
            <a:r>
              <a:rPr lang="en-US" b="0" dirty="0">
                <a:solidFill>
                  <a:srgbClr val="CCCCCC"/>
                </a:solidFill>
                <a:effectLst/>
                <a:latin typeface="Consolas" panose="020B0609020204030204" pitchFamily="49" charset="0"/>
              </a:rPr>
              <a:t>) </a:t>
            </a:r>
            <a:r>
              <a:rPr lang="en-US" b="0" dirty="0">
                <a:solidFill>
                  <a:srgbClr val="569CD6"/>
                </a:solidFill>
                <a:effectLst/>
                <a:latin typeface="Consolas" panose="020B0609020204030204" pitchFamily="49" charset="0"/>
              </a:rPr>
              <a:t>=&gt;</a:t>
            </a:r>
            <a:r>
              <a:rPr lang="en-US" b="0" dirty="0">
                <a:solidFill>
                  <a:srgbClr val="CCCCCC"/>
                </a:solidFill>
                <a:effectLst/>
                <a:latin typeface="Consolas" panose="020B0609020204030204" pitchFamily="49" charset="0"/>
              </a:rPr>
              <a:t> {</a:t>
            </a:r>
          </a:p>
          <a:p>
            <a:pPr>
              <a:lnSpc>
                <a:spcPts val="1425"/>
              </a:lnSpc>
            </a:pPr>
            <a:r>
              <a:rPr lang="en-US" b="0" dirty="0">
                <a:solidFill>
                  <a:srgbClr val="CCCCCC"/>
                </a:solidFill>
                <a:effectLst/>
                <a:latin typeface="Consolas" panose="020B0609020204030204" pitchFamily="49" charset="0"/>
              </a:rPr>
              <a:t>            </a:t>
            </a:r>
            <a:r>
              <a:rPr lang="en-US" b="0" dirty="0">
                <a:solidFill>
                  <a:srgbClr val="DCDCAA"/>
                </a:solidFill>
                <a:effectLst/>
                <a:latin typeface="Consolas" panose="020B0609020204030204" pitchFamily="49" charset="0"/>
              </a:rPr>
              <a:t>alert</a:t>
            </a:r>
            <a:r>
              <a:rPr lang="en-US" b="0" dirty="0">
                <a:solidFill>
                  <a:srgbClr val="CCCCCC"/>
                </a:solidFill>
                <a:effectLst/>
                <a:latin typeface="Consolas" panose="020B0609020204030204" pitchFamily="49" charset="0"/>
              </a:rPr>
              <a:t>(</a:t>
            </a:r>
            <a:r>
              <a:rPr lang="en-US" b="0" dirty="0">
                <a:solidFill>
                  <a:srgbClr val="CE9178"/>
                </a:solidFill>
                <a:effectLst/>
                <a:latin typeface="Consolas" panose="020B0609020204030204" pitchFamily="49" charset="0"/>
              </a:rPr>
              <a:t>`Error: </a:t>
            </a:r>
            <a:r>
              <a:rPr lang="en-US" b="0" dirty="0">
                <a:solidFill>
                  <a:srgbClr val="569CD6"/>
                </a:solidFill>
                <a:effectLst/>
                <a:latin typeface="Consolas" panose="020B0609020204030204" pitchFamily="49" charset="0"/>
              </a:rPr>
              <a:t>${</a:t>
            </a:r>
            <a:r>
              <a:rPr lang="en-US" b="0" dirty="0">
                <a:solidFill>
                  <a:srgbClr val="9CDCFE"/>
                </a:solidFill>
                <a:effectLst/>
                <a:latin typeface="Consolas" panose="020B0609020204030204" pitchFamily="49" charset="0"/>
              </a:rPr>
              <a:t>error</a:t>
            </a:r>
            <a:r>
              <a:rPr lang="en-US" b="0" dirty="0">
                <a:solidFill>
                  <a:srgbClr val="569CD6"/>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a:solidFill>
                  <a:srgbClr val="CCCCCC"/>
                </a:solidFill>
                <a:effectLst/>
                <a:latin typeface="Consolas" panose="020B0609020204030204" pitchFamily="49" charset="0"/>
              </a:rPr>
              <a:t>);</a:t>
            </a:r>
          </a:p>
          <a:p>
            <a:pPr>
              <a:lnSpc>
                <a:spcPts val="1425"/>
              </a:lnSpc>
            </a:pPr>
            <a:r>
              <a:rPr lang="en-US" b="0" dirty="0">
                <a:solidFill>
                  <a:srgbClr val="CCCCCC"/>
                </a:solidFill>
                <a:effectLst/>
                <a:latin typeface="Consolas" panose="020B0609020204030204" pitchFamily="49" charset="0"/>
              </a:rPr>
              <a:t>            </a:t>
            </a:r>
            <a:r>
              <a:rPr lang="en-US" b="0" dirty="0" err="1">
                <a:solidFill>
                  <a:srgbClr val="9CDCFE"/>
                </a:solidFill>
                <a:effectLst/>
                <a:latin typeface="Consolas" panose="020B0609020204030204" pitchFamily="49" charset="0"/>
              </a:rPr>
              <a:t>console</a:t>
            </a:r>
            <a:r>
              <a:rPr lang="en-US" b="0" dirty="0" err="1">
                <a:solidFill>
                  <a:srgbClr val="CCCCCC"/>
                </a:solidFill>
                <a:effectLst/>
                <a:latin typeface="Consolas" panose="020B0609020204030204" pitchFamily="49" charset="0"/>
              </a:rPr>
              <a:t>.</a:t>
            </a:r>
            <a:r>
              <a:rPr lang="en-US" b="0" dirty="0" err="1">
                <a:solidFill>
                  <a:srgbClr val="DCDCAA"/>
                </a:solidFill>
                <a:effectLst/>
                <a:latin typeface="Consolas" panose="020B0609020204030204" pitchFamily="49" charset="0"/>
              </a:rPr>
              <a:t>error</a:t>
            </a:r>
            <a:r>
              <a:rPr lang="en-US" b="0" dirty="0">
                <a:solidFill>
                  <a:srgbClr val="CCCCCC"/>
                </a:solidFill>
                <a:effectLst/>
                <a:latin typeface="Consolas" panose="020B0609020204030204" pitchFamily="49" charset="0"/>
              </a:rPr>
              <a:t>(</a:t>
            </a:r>
            <a:r>
              <a:rPr lang="en-US" b="0" dirty="0">
                <a:solidFill>
                  <a:srgbClr val="CE9178"/>
                </a:solidFill>
                <a:effectLst/>
                <a:latin typeface="Consolas" panose="020B0609020204030204" pitchFamily="49" charset="0"/>
              </a:rPr>
              <a:t>'Error: '</a:t>
            </a:r>
            <a:r>
              <a:rPr lang="en-US" b="0" dirty="0">
                <a:solidFill>
                  <a:srgbClr val="CCCCCC"/>
                </a:solidFill>
                <a:effectLst/>
                <a:latin typeface="Consolas" panose="020B0609020204030204" pitchFamily="49" charset="0"/>
              </a:rPr>
              <a:t>, </a:t>
            </a:r>
            <a:r>
              <a:rPr lang="en-US" b="0" dirty="0">
                <a:solidFill>
                  <a:srgbClr val="9CDCFE"/>
                </a:solidFill>
                <a:effectLst/>
                <a:latin typeface="Consolas" panose="020B0609020204030204" pitchFamily="49" charset="0"/>
              </a:rPr>
              <a:t>error</a:t>
            </a:r>
            <a:r>
              <a:rPr lang="en-US" b="0" dirty="0">
                <a:solidFill>
                  <a:srgbClr val="CCCCCC"/>
                </a:solidFill>
                <a:effectLst/>
                <a:latin typeface="Consolas" panose="020B0609020204030204" pitchFamily="49" charset="0"/>
              </a:rPr>
              <a:t>);</a:t>
            </a:r>
          </a:p>
          <a:p>
            <a:pPr>
              <a:lnSpc>
                <a:spcPts val="1425"/>
              </a:lnSpc>
            </a:pPr>
            <a:r>
              <a:rPr lang="en-US" b="0" dirty="0">
                <a:solidFill>
                  <a:srgbClr val="CCCCCC"/>
                </a:solidFill>
                <a:effectLst/>
                <a:latin typeface="Consolas" panose="020B0609020204030204" pitchFamily="49" charset="0"/>
              </a:rPr>
              <a:t>          }</a:t>
            </a:r>
          </a:p>
          <a:p>
            <a:pPr>
              <a:lnSpc>
                <a:spcPts val="1425"/>
              </a:lnSpc>
            </a:pPr>
            <a:r>
              <a:rPr lang="en-US" b="0" dirty="0">
                <a:solidFill>
                  <a:srgbClr val="CCCCCC"/>
                </a:solidFill>
                <a:effectLst/>
                <a:latin typeface="Consolas" panose="020B0609020204030204" pitchFamily="49" charset="0"/>
              </a:rPr>
              <a:t>        });</a:t>
            </a:r>
          </a:p>
          <a:p>
            <a:pPr>
              <a:lnSpc>
                <a:spcPts val="1425"/>
              </a:lnSpc>
            </a:pPr>
            <a:r>
              <a:rPr lang="en-US" b="0" dirty="0">
                <a:solidFill>
                  <a:srgbClr val="CCCCCC"/>
                </a:solidFill>
                <a:effectLst/>
                <a:latin typeface="Consolas" panose="020B0609020204030204" pitchFamily="49" charset="0"/>
              </a:rPr>
              <a:t>      }</a:t>
            </a:r>
          </a:p>
          <a:p>
            <a:pPr>
              <a:lnSpc>
                <a:spcPts val="1425"/>
              </a:lnSpc>
            </a:pPr>
            <a:r>
              <a:rPr lang="en-US" b="0" dirty="0">
                <a:solidFill>
                  <a:srgbClr val="CCCCCC"/>
                </a:solidFill>
                <a:effectLst/>
                <a:latin typeface="Consolas" panose="020B0609020204030204" pitchFamily="49" charset="0"/>
              </a:rPr>
              <a:t>    });</a:t>
            </a:r>
          </a:p>
          <a:p>
            <a:pPr>
              <a:lnSpc>
                <a:spcPts val="1425"/>
              </a:lnSpc>
            </a:pPr>
            <a:r>
              <a:rPr lang="en-US" b="0" dirty="0">
                <a:solidFill>
                  <a:srgbClr val="CCCCCC"/>
                </a:solidFill>
                <a:effectLst/>
                <a:latin typeface="Consolas" panose="020B0609020204030204" pitchFamily="49" charset="0"/>
              </a:rPr>
              <a:t>  }</a:t>
            </a:r>
          </a:p>
          <a:p>
            <a:pPr>
              <a:lnSpc>
                <a:spcPts val="1425"/>
              </a:lnSpc>
            </a:pPr>
            <a:r>
              <a:rPr lang="en-US" b="0" dirty="0">
                <a:solidFill>
                  <a:srgbClr val="CCCCCC"/>
                </a:solidFill>
                <a:effectLst/>
                <a:latin typeface="Consolas" panose="020B0609020204030204" pitchFamily="49" charset="0"/>
              </a:rPr>
              <a:t>  </a:t>
            </a:r>
            <a:r>
              <a:rPr lang="en-US" b="0" dirty="0" err="1">
                <a:solidFill>
                  <a:srgbClr val="DCDCAA"/>
                </a:solidFill>
                <a:effectLst/>
                <a:latin typeface="Consolas" panose="020B0609020204030204" pitchFamily="49" charset="0"/>
              </a:rPr>
              <a:t>viewDetails</a:t>
            </a:r>
            <a:r>
              <a:rPr lang="en-US" b="0" dirty="0">
                <a:solidFill>
                  <a:srgbClr val="CCCCCC"/>
                </a:solidFill>
                <a:effectLst/>
                <a:latin typeface="Consolas" panose="020B0609020204030204" pitchFamily="49" charset="0"/>
              </a:rPr>
              <a:t>(</a:t>
            </a:r>
            <a:r>
              <a:rPr lang="en-US" b="0" dirty="0" err="1">
                <a:solidFill>
                  <a:srgbClr val="9CDCFE"/>
                </a:solidFill>
                <a:effectLst/>
                <a:latin typeface="Consolas" panose="020B0609020204030204" pitchFamily="49" charset="0"/>
              </a:rPr>
              <a:t>pokemon</a:t>
            </a:r>
            <a:r>
              <a:rPr lang="en-US" b="0" dirty="0">
                <a:solidFill>
                  <a:srgbClr val="D4D4D4"/>
                </a:solidFill>
                <a:effectLst/>
                <a:latin typeface="Consolas" panose="020B0609020204030204" pitchFamily="49" charset="0"/>
              </a:rPr>
              <a:t>:</a:t>
            </a:r>
            <a:r>
              <a:rPr lang="en-US" b="0" dirty="0">
                <a:solidFill>
                  <a:srgbClr val="CCCCCC"/>
                </a:solidFill>
                <a:effectLst/>
                <a:latin typeface="Consolas" panose="020B0609020204030204" pitchFamily="49" charset="0"/>
              </a:rPr>
              <a:t> </a:t>
            </a:r>
            <a:r>
              <a:rPr lang="en-US" b="0" dirty="0">
                <a:solidFill>
                  <a:srgbClr val="4EC9B0"/>
                </a:solidFill>
                <a:effectLst/>
                <a:latin typeface="Consolas" panose="020B0609020204030204" pitchFamily="49" charset="0"/>
              </a:rPr>
              <a:t>any</a:t>
            </a:r>
            <a:r>
              <a:rPr lang="en-US" b="0" dirty="0">
                <a:solidFill>
                  <a:srgbClr val="CCCCCC"/>
                </a:solidFill>
                <a:effectLst/>
                <a:latin typeface="Consolas" panose="020B0609020204030204" pitchFamily="49" charset="0"/>
              </a:rPr>
              <a:t>) {</a:t>
            </a:r>
          </a:p>
          <a:p>
            <a:pPr>
              <a:lnSpc>
                <a:spcPts val="1425"/>
              </a:lnSpc>
            </a:pPr>
            <a:r>
              <a:rPr lang="en-US" b="0" dirty="0">
                <a:solidFill>
                  <a:srgbClr val="CCCCCC"/>
                </a:solidFill>
                <a:effectLst/>
                <a:latin typeface="Consolas" panose="020B0609020204030204" pitchFamily="49" charset="0"/>
              </a:rPr>
              <a:t>    </a:t>
            </a:r>
            <a:r>
              <a:rPr lang="en-US" b="0" dirty="0">
                <a:solidFill>
                  <a:srgbClr val="C586C0"/>
                </a:solidFill>
                <a:effectLst/>
                <a:latin typeface="Consolas" panose="020B0609020204030204" pitchFamily="49" charset="0"/>
              </a:rPr>
              <a:t>if</a:t>
            </a:r>
            <a:r>
              <a:rPr lang="en-US" b="0" dirty="0">
                <a:solidFill>
                  <a:srgbClr val="CCCCCC"/>
                </a:solidFill>
                <a:effectLst/>
                <a:latin typeface="Consolas" panose="020B0609020204030204" pitchFamily="49" charset="0"/>
              </a:rPr>
              <a:t>(</a:t>
            </a:r>
            <a:r>
              <a:rPr lang="en-US" b="0" dirty="0" err="1">
                <a:solidFill>
                  <a:srgbClr val="569CD6"/>
                </a:solidFill>
                <a:effectLst/>
                <a:latin typeface="Consolas" panose="020B0609020204030204" pitchFamily="49" charset="0"/>
              </a:rPr>
              <a:t>this</a:t>
            </a:r>
            <a:r>
              <a:rPr lang="en-US" b="0" dirty="0" err="1">
                <a:solidFill>
                  <a:srgbClr val="CCCCCC"/>
                </a:solidFill>
                <a:effectLst/>
                <a:latin typeface="Consolas" panose="020B0609020204030204" pitchFamily="49" charset="0"/>
              </a:rPr>
              <a:t>.</a:t>
            </a:r>
            <a:r>
              <a:rPr lang="en-US" b="0" dirty="0" err="1">
                <a:solidFill>
                  <a:srgbClr val="9CDCFE"/>
                </a:solidFill>
                <a:effectLst/>
                <a:latin typeface="Consolas" panose="020B0609020204030204" pitchFamily="49" charset="0"/>
              </a:rPr>
              <a:t>isSingleResult</a:t>
            </a:r>
            <a:r>
              <a:rPr lang="en-US" b="0" dirty="0">
                <a:solidFill>
                  <a:srgbClr val="CCCCCC"/>
                </a:solidFill>
                <a:effectLst/>
                <a:latin typeface="Consolas" panose="020B0609020204030204" pitchFamily="49" charset="0"/>
              </a:rPr>
              <a:t>){</a:t>
            </a:r>
          </a:p>
          <a:p>
            <a:pPr>
              <a:lnSpc>
                <a:spcPts val="1425"/>
              </a:lnSpc>
            </a:pPr>
            <a:r>
              <a:rPr lang="en-US" b="0" dirty="0">
                <a:solidFill>
                  <a:srgbClr val="CCCCCC"/>
                </a:solidFill>
                <a:effectLst/>
                <a:latin typeface="Consolas" panose="020B0609020204030204" pitchFamily="49" charset="0"/>
              </a:rPr>
              <a:t>      </a:t>
            </a:r>
            <a:r>
              <a:rPr lang="en-US" b="0" dirty="0" err="1">
                <a:solidFill>
                  <a:srgbClr val="569CD6"/>
                </a:solidFill>
                <a:effectLst/>
                <a:latin typeface="Consolas" panose="020B0609020204030204" pitchFamily="49" charset="0"/>
              </a:rPr>
              <a:t>this</a:t>
            </a:r>
            <a:r>
              <a:rPr lang="en-US" b="0" dirty="0" err="1">
                <a:solidFill>
                  <a:srgbClr val="CCCCCC"/>
                </a:solidFill>
                <a:effectLst/>
                <a:latin typeface="Consolas" panose="020B0609020204030204" pitchFamily="49" charset="0"/>
              </a:rPr>
              <a:t>.</a:t>
            </a:r>
            <a:r>
              <a:rPr lang="en-US" b="0" dirty="0" err="1">
                <a:solidFill>
                  <a:srgbClr val="9CDCFE"/>
                </a:solidFill>
                <a:effectLst/>
                <a:latin typeface="Consolas" panose="020B0609020204030204" pitchFamily="49" charset="0"/>
              </a:rPr>
              <a:t>router</a:t>
            </a:r>
            <a:r>
              <a:rPr lang="en-US" b="0" dirty="0" err="1">
                <a:solidFill>
                  <a:srgbClr val="CCCCCC"/>
                </a:solidFill>
                <a:effectLst/>
                <a:latin typeface="Consolas" panose="020B0609020204030204" pitchFamily="49" charset="0"/>
              </a:rPr>
              <a:t>.</a:t>
            </a:r>
            <a:r>
              <a:rPr lang="en-US" b="0" dirty="0" err="1">
                <a:solidFill>
                  <a:srgbClr val="DCDCAA"/>
                </a:solidFill>
                <a:effectLst/>
                <a:latin typeface="Consolas" panose="020B0609020204030204" pitchFamily="49" charset="0"/>
              </a:rPr>
              <a:t>navigate</a:t>
            </a:r>
            <a:r>
              <a:rPr lang="en-US" b="0" dirty="0">
                <a:solidFill>
                  <a:srgbClr val="CCCCCC"/>
                </a:solidFill>
                <a:effectLst/>
                <a:latin typeface="Consolas" panose="020B0609020204030204" pitchFamily="49" charset="0"/>
              </a:rPr>
              <a:t>([</a:t>
            </a:r>
            <a:r>
              <a:rPr lang="en-US" b="0" dirty="0">
                <a:solidFill>
                  <a:srgbClr val="CE9178"/>
                </a:solidFill>
                <a:effectLst/>
                <a:latin typeface="Consolas" panose="020B0609020204030204" pitchFamily="49" charset="0"/>
              </a:rPr>
              <a:t>'/details'</a:t>
            </a:r>
            <a:r>
              <a:rPr lang="en-US" b="0" dirty="0">
                <a:solidFill>
                  <a:srgbClr val="CCCCCC"/>
                </a:solidFill>
                <a:effectLst/>
                <a:latin typeface="Consolas" panose="020B0609020204030204" pitchFamily="49" charset="0"/>
              </a:rPr>
              <a:t>, </a:t>
            </a:r>
            <a:r>
              <a:rPr lang="en-US" b="0" dirty="0">
                <a:solidFill>
                  <a:srgbClr val="9CDCFE"/>
                </a:solidFill>
                <a:effectLst/>
                <a:latin typeface="Consolas" panose="020B0609020204030204" pitchFamily="49" charset="0"/>
              </a:rPr>
              <a:t>pokemon</a:t>
            </a:r>
            <a:r>
              <a:rPr lang="en-US" b="0" dirty="0">
                <a:solidFill>
                  <a:srgbClr val="CCCCCC"/>
                </a:solidFill>
                <a:effectLst/>
                <a:latin typeface="Consolas" panose="020B0609020204030204" pitchFamily="49" charset="0"/>
              </a:rPr>
              <a:t>.</a:t>
            </a:r>
            <a:r>
              <a:rPr lang="en-US" b="0" dirty="0">
                <a:solidFill>
                  <a:srgbClr val="9CDCFE"/>
                </a:solidFill>
                <a:effectLst/>
                <a:latin typeface="Consolas" panose="020B0609020204030204" pitchFamily="49" charset="0"/>
              </a:rPr>
              <a:t>id</a:t>
            </a:r>
            <a:r>
              <a:rPr lang="en-US" b="0" dirty="0">
                <a:solidFill>
                  <a:srgbClr val="CCCCCC"/>
                </a:solidFill>
                <a:effectLst/>
                <a:latin typeface="Consolas" panose="020B0609020204030204" pitchFamily="49" charset="0"/>
              </a:rPr>
              <a:t>]);</a:t>
            </a:r>
          </a:p>
          <a:p>
            <a:pPr>
              <a:lnSpc>
                <a:spcPts val="1425"/>
              </a:lnSpc>
            </a:pPr>
            <a:r>
              <a:rPr lang="en-US" b="0" dirty="0">
                <a:solidFill>
                  <a:srgbClr val="CCCCCC"/>
                </a:solidFill>
                <a:effectLst/>
                <a:latin typeface="Consolas" panose="020B0609020204030204" pitchFamily="49" charset="0"/>
              </a:rPr>
              <a:t>    }</a:t>
            </a:r>
            <a:r>
              <a:rPr lang="en-US" b="0" dirty="0">
                <a:solidFill>
                  <a:srgbClr val="C586C0"/>
                </a:solidFill>
                <a:effectLst/>
                <a:latin typeface="Consolas" panose="020B0609020204030204" pitchFamily="49" charset="0"/>
              </a:rPr>
              <a:t>else</a:t>
            </a:r>
            <a:r>
              <a:rPr lang="en-US" b="0" dirty="0">
                <a:solidFill>
                  <a:srgbClr val="CCCCCC"/>
                </a:solidFill>
                <a:effectLst/>
                <a:latin typeface="Consolas" panose="020B0609020204030204" pitchFamily="49" charset="0"/>
              </a:rPr>
              <a:t>{</a:t>
            </a:r>
          </a:p>
          <a:p>
            <a:pPr>
              <a:lnSpc>
                <a:spcPts val="1425"/>
              </a:lnSpc>
            </a:pPr>
            <a:r>
              <a:rPr lang="en-US" b="0" dirty="0">
                <a:solidFill>
                  <a:srgbClr val="CCCCCC"/>
                </a:solidFill>
                <a:effectLst/>
                <a:latin typeface="Consolas" panose="020B0609020204030204" pitchFamily="49" charset="0"/>
              </a:rPr>
              <a:t>      </a:t>
            </a:r>
            <a:r>
              <a:rPr lang="en-US" b="0" dirty="0" err="1">
                <a:solidFill>
                  <a:srgbClr val="569CD6"/>
                </a:solidFill>
                <a:effectLst/>
                <a:latin typeface="Consolas" panose="020B0609020204030204" pitchFamily="49" charset="0"/>
              </a:rPr>
              <a:t>this</a:t>
            </a:r>
            <a:r>
              <a:rPr lang="en-US" b="0" dirty="0" err="1">
                <a:solidFill>
                  <a:srgbClr val="CCCCCC"/>
                </a:solidFill>
                <a:effectLst/>
                <a:latin typeface="Consolas" panose="020B0609020204030204" pitchFamily="49" charset="0"/>
              </a:rPr>
              <a:t>.</a:t>
            </a:r>
            <a:r>
              <a:rPr lang="en-US" b="0" dirty="0" err="1">
                <a:solidFill>
                  <a:srgbClr val="9CDCFE"/>
                </a:solidFill>
                <a:effectLst/>
                <a:latin typeface="Consolas" panose="020B0609020204030204" pitchFamily="49" charset="0"/>
              </a:rPr>
              <a:t>router</a:t>
            </a:r>
            <a:r>
              <a:rPr lang="en-US" b="0" dirty="0" err="1">
                <a:solidFill>
                  <a:srgbClr val="CCCCCC"/>
                </a:solidFill>
                <a:effectLst/>
                <a:latin typeface="Consolas" panose="020B0609020204030204" pitchFamily="49" charset="0"/>
              </a:rPr>
              <a:t>.</a:t>
            </a:r>
            <a:r>
              <a:rPr lang="en-US" b="0" dirty="0" err="1">
                <a:solidFill>
                  <a:srgbClr val="DCDCAA"/>
                </a:solidFill>
                <a:effectLst/>
                <a:latin typeface="Consolas" panose="020B0609020204030204" pitchFamily="49" charset="0"/>
              </a:rPr>
              <a:t>navigate</a:t>
            </a:r>
            <a:r>
              <a:rPr lang="en-US" b="0" dirty="0">
                <a:solidFill>
                  <a:srgbClr val="CCCCCC"/>
                </a:solidFill>
                <a:effectLst/>
                <a:latin typeface="Consolas" panose="020B0609020204030204" pitchFamily="49" charset="0"/>
              </a:rPr>
              <a:t>([</a:t>
            </a:r>
            <a:r>
              <a:rPr lang="en-US" b="0" dirty="0">
                <a:solidFill>
                  <a:srgbClr val="CE9178"/>
                </a:solidFill>
                <a:effectLst/>
                <a:latin typeface="Consolas" panose="020B0609020204030204" pitchFamily="49" charset="0"/>
              </a:rPr>
              <a:t>'/details'</a:t>
            </a:r>
            <a:r>
              <a:rPr lang="en-US" b="0" dirty="0">
                <a:solidFill>
                  <a:srgbClr val="CCCCCC"/>
                </a:solidFill>
                <a:effectLst/>
                <a:latin typeface="Consolas" panose="020B0609020204030204" pitchFamily="49" charset="0"/>
              </a:rPr>
              <a:t>, </a:t>
            </a:r>
            <a:r>
              <a:rPr lang="en-US" b="0" dirty="0">
                <a:solidFill>
                  <a:srgbClr val="9CDCFE"/>
                </a:solidFill>
                <a:effectLst/>
                <a:latin typeface="Consolas" panose="020B0609020204030204" pitchFamily="49" charset="0"/>
              </a:rPr>
              <a:t>pokemon</a:t>
            </a:r>
            <a:r>
              <a:rPr lang="en-US" b="0" dirty="0">
                <a:solidFill>
                  <a:srgbClr val="CCCCCC"/>
                </a:solidFill>
                <a:effectLst/>
                <a:latin typeface="Consolas" panose="020B0609020204030204" pitchFamily="49" charset="0"/>
              </a:rPr>
              <a:t>.</a:t>
            </a:r>
            <a:r>
              <a:rPr lang="en-US" b="0" dirty="0">
                <a:solidFill>
                  <a:srgbClr val="9CDCFE"/>
                </a:solidFill>
                <a:effectLst/>
                <a:latin typeface="Consolas" panose="020B0609020204030204" pitchFamily="49" charset="0"/>
              </a:rPr>
              <a:t>name</a:t>
            </a:r>
            <a:r>
              <a:rPr lang="en-US" b="0" dirty="0">
                <a:solidFill>
                  <a:srgbClr val="CCCCCC"/>
                </a:solidFill>
                <a:effectLst/>
                <a:latin typeface="Consolas" panose="020B0609020204030204" pitchFamily="49" charset="0"/>
              </a:rPr>
              <a:t>]);</a:t>
            </a:r>
          </a:p>
          <a:p>
            <a:pPr>
              <a:lnSpc>
                <a:spcPts val="1425"/>
              </a:lnSpc>
            </a:pPr>
            <a:r>
              <a:rPr lang="en-US" b="0" dirty="0">
                <a:solidFill>
                  <a:srgbClr val="CCCCCC"/>
                </a:solidFill>
                <a:effectLst/>
                <a:latin typeface="Consolas" panose="020B0609020204030204" pitchFamily="49" charset="0"/>
              </a:rPr>
              <a:t>    }</a:t>
            </a:r>
          </a:p>
          <a:p>
            <a:pPr>
              <a:lnSpc>
                <a:spcPts val="1425"/>
              </a:lnSpc>
            </a:pPr>
            <a:r>
              <a:rPr lang="en-US" b="0" dirty="0">
                <a:solidFill>
                  <a:srgbClr val="CCCCCC"/>
                </a:solidFill>
                <a:effectLst/>
                <a:latin typeface="Consolas" panose="020B0609020204030204" pitchFamily="49" charset="0"/>
              </a:rPr>
              <a:t>  }</a:t>
            </a:r>
          </a:p>
          <a:p>
            <a:pPr>
              <a:lnSpc>
                <a:spcPts val="1425"/>
              </a:lnSpc>
            </a:pPr>
            <a:r>
              <a:rPr lang="en-US" b="0" dirty="0">
                <a:solidFill>
                  <a:srgbClr val="CCCCCC"/>
                </a:solidFill>
                <a:effectLst/>
                <a:latin typeface="Consolas" panose="020B0609020204030204" pitchFamily="49" charset="0"/>
              </a:rPr>
              <a:t>  </a:t>
            </a:r>
            <a:r>
              <a:rPr lang="en-US" b="0" dirty="0" err="1">
                <a:solidFill>
                  <a:srgbClr val="DCDCAA"/>
                </a:solidFill>
                <a:effectLst/>
                <a:latin typeface="Consolas" panose="020B0609020204030204" pitchFamily="49" charset="0"/>
              </a:rPr>
              <a:t>returnToHome</a:t>
            </a:r>
            <a:r>
              <a:rPr lang="en-US" b="0" dirty="0">
                <a:solidFill>
                  <a:srgbClr val="CCCCCC"/>
                </a:solidFill>
                <a:effectLst/>
                <a:latin typeface="Consolas" panose="020B0609020204030204" pitchFamily="49" charset="0"/>
              </a:rPr>
              <a:t>() {</a:t>
            </a:r>
          </a:p>
          <a:p>
            <a:pPr>
              <a:lnSpc>
                <a:spcPts val="1425"/>
              </a:lnSpc>
            </a:pPr>
            <a:r>
              <a:rPr lang="en-US" b="0" dirty="0">
                <a:solidFill>
                  <a:srgbClr val="CCCCCC"/>
                </a:solidFill>
                <a:effectLst/>
                <a:latin typeface="Consolas" panose="020B0609020204030204" pitchFamily="49" charset="0"/>
              </a:rPr>
              <a:t>    </a:t>
            </a:r>
            <a:r>
              <a:rPr lang="en-US" b="0" dirty="0" err="1">
                <a:solidFill>
                  <a:srgbClr val="569CD6"/>
                </a:solidFill>
                <a:effectLst/>
                <a:latin typeface="Consolas" panose="020B0609020204030204" pitchFamily="49" charset="0"/>
              </a:rPr>
              <a:t>this</a:t>
            </a:r>
            <a:r>
              <a:rPr lang="en-US" b="0" dirty="0" err="1">
                <a:solidFill>
                  <a:srgbClr val="CCCCCC"/>
                </a:solidFill>
                <a:effectLst/>
                <a:latin typeface="Consolas" panose="020B0609020204030204" pitchFamily="49" charset="0"/>
              </a:rPr>
              <a:t>.</a:t>
            </a:r>
            <a:r>
              <a:rPr lang="en-US" b="0" dirty="0" err="1">
                <a:solidFill>
                  <a:srgbClr val="9CDCFE"/>
                </a:solidFill>
                <a:effectLst/>
                <a:latin typeface="Consolas" panose="020B0609020204030204" pitchFamily="49" charset="0"/>
              </a:rPr>
              <a:t>router</a:t>
            </a:r>
            <a:r>
              <a:rPr lang="en-US" b="0" dirty="0" err="1">
                <a:solidFill>
                  <a:srgbClr val="CCCCCC"/>
                </a:solidFill>
                <a:effectLst/>
                <a:latin typeface="Consolas" panose="020B0609020204030204" pitchFamily="49" charset="0"/>
              </a:rPr>
              <a:t>.</a:t>
            </a:r>
            <a:r>
              <a:rPr lang="en-US" b="0" dirty="0" err="1">
                <a:solidFill>
                  <a:srgbClr val="DCDCAA"/>
                </a:solidFill>
                <a:effectLst/>
                <a:latin typeface="Consolas" panose="020B0609020204030204" pitchFamily="49" charset="0"/>
              </a:rPr>
              <a:t>navigate</a:t>
            </a:r>
            <a:r>
              <a:rPr lang="en-US" b="0" dirty="0">
                <a:solidFill>
                  <a:srgbClr val="CCCCCC"/>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a:solidFill>
                  <a:srgbClr val="CCCCCC"/>
                </a:solidFill>
                <a:effectLst/>
                <a:latin typeface="Consolas" panose="020B0609020204030204" pitchFamily="49" charset="0"/>
              </a:rPr>
              <a:t>]);</a:t>
            </a:r>
          </a:p>
          <a:p>
            <a:pPr>
              <a:lnSpc>
                <a:spcPts val="1425"/>
              </a:lnSpc>
            </a:pPr>
            <a:r>
              <a:rPr lang="en-US" b="0" dirty="0">
                <a:solidFill>
                  <a:srgbClr val="CCCCCC"/>
                </a:solidFill>
                <a:effectLst/>
                <a:latin typeface="Consolas" panose="020B0609020204030204" pitchFamily="49" charset="0"/>
              </a:rPr>
              <a:t>  }</a:t>
            </a:r>
          </a:p>
          <a:p>
            <a:pPr>
              <a:lnSpc>
                <a:spcPts val="1425"/>
              </a:lnSpc>
            </a:pPr>
            <a:r>
              <a:rPr lang="en-US" b="0" dirty="0">
                <a:solidFill>
                  <a:srgbClr val="CCCCCC"/>
                </a:solidFill>
                <a:effectLst/>
                <a:latin typeface="Consolas" panose="020B0609020204030204" pitchFamily="49" charset="0"/>
              </a:rPr>
              <a:t>}</a:t>
            </a:r>
          </a:p>
        </p:txBody>
      </p:sp>
    </p:spTree>
    <p:extLst>
      <p:ext uri="{BB962C8B-B14F-4D97-AF65-F5344CB8AC3E}">
        <p14:creationId xmlns:p14="http://schemas.microsoft.com/office/powerpoint/2010/main" val="12532952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3995FF-DB91-9A0C-15D2-D58594AF414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D529E45-FA57-EE65-A2E4-ECB7D7158967}"/>
              </a:ext>
            </a:extLst>
          </p:cNvPr>
          <p:cNvSpPr>
            <a:spLocks noGrp="1" noRot="1" noChangeAspect="1"/>
          </p:cNvSpPr>
          <p:nvPr>
            <p:ph type="sldImg"/>
          </p:nvPr>
        </p:nvSpPr>
        <p:spPr>
          <a:xfrm>
            <a:off x="-273050" y="1828800"/>
            <a:ext cx="8775700" cy="4937125"/>
          </a:xfrm>
          <a:prstGeom prst="rect">
            <a:avLst/>
          </a:prstGeom>
          <a:noFill/>
          <a:ln w="12700">
            <a:solidFill>
              <a:prstClr val="black"/>
            </a:solidFill>
          </a:ln>
        </p:spPr>
      </p:sp>
      <p:sp>
        <p:nvSpPr>
          <p:cNvPr id="3" name="Notes Placeholder 2">
            <a:extLst>
              <a:ext uri="{FF2B5EF4-FFF2-40B4-BE49-F238E27FC236}">
                <a16:creationId xmlns:a16="http://schemas.microsoft.com/office/drawing/2014/main" id="{B4723656-0E84-2DD8-7F25-0922B09E5786}"/>
              </a:ext>
            </a:extLst>
          </p:cNvPr>
          <p:cNvSpPr>
            <a:spLocks noGrp="1"/>
          </p:cNvSpPr>
          <p:nvPr>
            <p:ph type="body" idx="1"/>
          </p:nvPr>
        </p:nvSpPr>
        <p:spPr>
          <a:xfrm>
            <a:off x="822325" y="7040563"/>
            <a:ext cx="6584950" cy="5761037"/>
          </a:xfrm>
          <a:prstGeom prst="rect">
            <a:avLst/>
          </a:prstGeom>
        </p:spPr>
        <p:txBody>
          <a:bodyPr/>
          <a:lstStyle/>
          <a:p>
            <a:endParaRPr lang="en-US" dirty="0"/>
          </a:p>
        </p:txBody>
      </p:sp>
    </p:spTree>
    <p:extLst>
      <p:ext uri="{BB962C8B-B14F-4D97-AF65-F5344CB8AC3E}">
        <p14:creationId xmlns:p14="http://schemas.microsoft.com/office/powerpoint/2010/main" val="12596629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3050" y="1828800"/>
            <a:ext cx="8775700" cy="4937125"/>
          </a:xfrm>
          <a:prstGeom prst="rect">
            <a:avLst/>
          </a:prstGeom>
          <a:noFill/>
          <a:ln w="12700">
            <a:solidFill>
              <a:prstClr val="black"/>
            </a:solidFill>
          </a:ln>
        </p:spPr>
      </p:sp>
      <p:sp>
        <p:nvSpPr>
          <p:cNvPr id="3" name="Notes Placeholder 2"/>
          <p:cNvSpPr>
            <a:spLocks noGrp="1"/>
          </p:cNvSpPr>
          <p:nvPr>
            <p:ph type="body" idx="1"/>
          </p:nvPr>
        </p:nvSpPr>
        <p:spPr>
          <a:xfrm>
            <a:off x="822325" y="7040563"/>
            <a:ext cx="6584950" cy="5761037"/>
          </a:xfrm>
          <a:prstGeom prst="rect">
            <a:avLst/>
          </a:prstGeom>
        </p:spPr>
        <p:txBody>
          <a:bodyPr/>
          <a:lstStyle/>
          <a:p>
            <a:pPr>
              <a:lnSpc>
                <a:spcPts val="1425"/>
              </a:lnSpc>
            </a:pP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div</a:t>
            </a:r>
            <a:r>
              <a:rPr lang="en-US" b="0" dirty="0">
                <a:solidFill>
                  <a:srgbClr val="CCCCCC"/>
                </a:solidFill>
                <a:effectLst/>
                <a:latin typeface="Consolas" panose="020B0609020204030204" pitchFamily="49" charset="0"/>
              </a:rPr>
              <a:t> </a:t>
            </a:r>
            <a:r>
              <a:rPr lang="en-US" b="0" dirty="0">
                <a:solidFill>
                  <a:srgbClr val="9CDCFE"/>
                </a:solidFill>
                <a:effectLst/>
                <a:latin typeface="Consolas" panose="020B0609020204030204" pitchFamily="49" charset="0"/>
              </a:rPr>
              <a:t>*</a:t>
            </a:r>
            <a:r>
              <a:rPr lang="en-US" b="0" dirty="0" err="1">
                <a:solidFill>
                  <a:srgbClr val="9CDCFE"/>
                </a:solidFill>
                <a:effectLst/>
                <a:latin typeface="Consolas" panose="020B0609020204030204" pitchFamily="49" charset="0"/>
              </a:rPr>
              <a:t>ngIf</a:t>
            </a:r>
            <a:r>
              <a:rPr lang="en-US" b="0" dirty="0">
                <a:solidFill>
                  <a:srgbClr val="CCCCCC"/>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9CDCFE"/>
                </a:solidFill>
                <a:effectLst/>
                <a:latin typeface="Consolas" panose="020B0609020204030204" pitchFamily="49" charset="0"/>
              </a:rPr>
              <a:t>pokemon</a:t>
            </a:r>
            <a:r>
              <a:rPr lang="en-US" b="0" dirty="0">
                <a:solidFill>
                  <a:srgbClr val="CE9178"/>
                </a:solidFill>
                <a:effectLst/>
                <a:latin typeface="Consolas" panose="020B0609020204030204" pitchFamily="49" charset="0"/>
              </a:rPr>
              <a:t>"</a:t>
            </a:r>
            <a:r>
              <a:rPr lang="en-US" b="0" dirty="0">
                <a:solidFill>
                  <a:srgbClr val="CCCCCC"/>
                </a:solidFill>
                <a:effectLst/>
                <a:latin typeface="Consolas" panose="020B0609020204030204" pitchFamily="49" charset="0"/>
              </a:rPr>
              <a:t> </a:t>
            </a:r>
            <a:r>
              <a:rPr lang="en-US" b="0" dirty="0">
                <a:solidFill>
                  <a:srgbClr val="9CDCFE"/>
                </a:solidFill>
                <a:effectLst/>
                <a:latin typeface="Consolas" panose="020B0609020204030204" pitchFamily="49" charset="0"/>
              </a:rPr>
              <a:t>class</a:t>
            </a:r>
            <a:r>
              <a:rPr lang="en-US" b="0" dirty="0">
                <a:solidFill>
                  <a:srgbClr val="CCCCCC"/>
                </a:solidFill>
                <a:effectLst/>
                <a:latin typeface="Consolas" panose="020B0609020204030204" pitchFamily="49" charset="0"/>
              </a:rPr>
              <a:t>=</a:t>
            </a:r>
            <a:r>
              <a:rPr lang="en-US" b="0" dirty="0">
                <a:solidFill>
                  <a:srgbClr val="CE9178"/>
                </a:solidFill>
                <a:effectLst/>
                <a:latin typeface="Consolas" panose="020B0609020204030204" pitchFamily="49" charset="0"/>
              </a:rPr>
              <a:t>"details-container"</a:t>
            </a:r>
            <a:r>
              <a:rPr lang="en-US" b="0" dirty="0">
                <a:solidFill>
                  <a:srgbClr val="808080"/>
                </a:solidFill>
                <a:effectLst/>
                <a:latin typeface="Consolas" panose="020B0609020204030204" pitchFamily="49" charset="0"/>
              </a:rPr>
              <a:t>&gt;</a:t>
            </a:r>
            <a:endParaRPr lang="en-US" b="0" dirty="0">
              <a:solidFill>
                <a:srgbClr val="CCCCCC"/>
              </a:solidFill>
              <a:effectLst/>
              <a:latin typeface="Consolas" panose="020B0609020204030204" pitchFamily="49" charset="0"/>
            </a:endParaRPr>
          </a:p>
          <a:p>
            <a:pPr>
              <a:lnSpc>
                <a:spcPts val="1425"/>
              </a:lnSpc>
            </a:pPr>
            <a:r>
              <a:rPr lang="en-US" b="0" dirty="0">
                <a:solidFill>
                  <a:srgbClr val="CCCCCC"/>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img</a:t>
            </a:r>
            <a:r>
              <a:rPr lang="en-US" b="0" dirty="0">
                <a:solidFill>
                  <a:srgbClr val="CCCCCC"/>
                </a:solidFill>
                <a:effectLst/>
                <a:latin typeface="Consolas" panose="020B0609020204030204" pitchFamily="49" charset="0"/>
              </a:rPr>
              <a:t> </a:t>
            </a:r>
            <a:r>
              <a:rPr lang="en-US" b="0" dirty="0">
                <a:solidFill>
                  <a:srgbClr val="9CDCFE"/>
                </a:solidFill>
                <a:effectLst/>
                <a:latin typeface="Consolas" panose="020B0609020204030204" pitchFamily="49" charset="0"/>
              </a:rPr>
              <a:t>[</a:t>
            </a:r>
            <a:r>
              <a:rPr lang="en-US" b="0" dirty="0" err="1">
                <a:solidFill>
                  <a:srgbClr val="9CDCFE"/>
                </a:solidFill>
                <a:effectLst/>
                <a:latin typeface="Consolas" panose="020B0609020204030204" pitchFamily="49" charset="0"/>
              </a:rPr>
              <a:t>src</a:t>
            </a:r>
            <a:r>
              <a:rPr lang="en-US" b="0" dirty="0">
                <a:solidFill>
                  <a:srgbClr val="9CDCFE"/>
                </a:solidFill>
                <a:effectLst/>
                <a:latin typeface="Consolas" panose="020B0609020204030204" pitchFamily="49" charset="0"/>
              </a:rPr>
              <a:t>]</a:t>
            </a:r>
            <a:r>
              <a:rPr lang="en-US" b="0" dirty="0">
                <a:solidFill>
                  <a:srgbClr val="CCCCCC"/>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9CDCFE"/>
                </a:solidFill>
                <a:effectLst/>
                <a:latin typeface="Consolas" panose="020B0609020204030204" pitchFamily="49" charset="0"/>
              </a:rPr>
              <a:t>pokemon</a:t>
            </a:r>
            <a:r>
              <a:rPr lang="en-US" b="0" dirty="0">
                <a:solidFill>
                  <a:srgbClr val="CCCCCC"/>
                </a:solidFill>
                <a:effectLst/>
                <a:latin typeface="Consolas" panose="020B0609020204030204" pitchFamily="49" charset="0"/>
              </a:rPr>
              <a:t>?.[</a:t>
            </a:r>
            <a:r>
              <a:rPr lang="en-US" b="0" dirty="0">
                <a:solidFill>
                  <a:srgbClr val="CE9178"/>
                </a:solidFill>
                <a:effectLst/>
                <a:latin typeface="Consolas" panose="020B0609020204030204" pitchFamily="49" charset="0"/>
              </a:rPr>
              <a:t>'sprites'</a:t>
            </a:r>
            <a:r>
              <a:rPr lang="en-US" b="0" dirty="0">
                <a:solidFill>
                  <a:srgbClr val="CCCCCC"/>
                </a:solidFill>
                <a:effectLst/>
                <a:latin typeface="Consolas" panose="020B0609020204030204" pitchFamily="49" charset="0"/>
              </a:rPr>
              <a:t>]?.[</a:t>
            </a:r>
            <a:r>
              <a:rPr lang="en-US" b="0" dirty="0">
                <a:solidFill>
                  <a:srgbClr val="CE9178"/>
                </a:solidFill>
                <a:effectLst/>
                <a:latin typeface="Consolas" panose="020B0609020204030204" pitchFamily="49" charset="0"/>
              </a:rPr>
              <a:t>'other'</a:t>
            </a:r>
            <a:r>
              <a:rPr lang="en-US" b="0" dirty="0">
                <a:solidFill>
                  <a:srgbClr val="CCCCCC"/>
                </a:solidFill>
                <a:effectLst/>
                <a:latin typeface="Consolas" panose="020B0609020204030204" pitchFamily="49" charset="0"/>
              </a:rPr>
              <a:t>]?.[</a:t>
            </a:r>
            <a:r>
              <a:rPr lang="en-US" b="0" dirty="0">
                <a:solidFill>
                  <a:srgbClr val="CE9178"/>
                </a:solidFill>
                <a:effectLst/>
                <a:latin typeface="Consolas" panose="020B0609020204030204" pitchFamily="49" charset="0"/>
              </a:rPr>
              <a:t>'showdown'</a:t>
            </a:r>
            <a:r>
              <a:rPr lang="en-US" b="0" dirty="0">
                <a:solidFill>
                  <a:srgbClr val="CCCCCC"/>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front_default</a:t>
            </a:r>
            <a:r>
              <a:rPr lang="en-US" b="0" dirty="0">
                <a:solidFill>
                  <a:srgbClr val="CE9178"/>
                </a:solidFill>
                <a:effectLst/>
                <a:latin typeface="Consolas" panose="020B0609020204030204" pitchFamily="49" charset="0"/>
              </a:rPr>
              <a:t>'</a:t>
            </a:r>
            <a:r>
              <a:rPr lang="en-US" b="0" dirty="0">
                <a:solidFill>
                  <a:srgbClr val="CCCCCC"/>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a:solidFill>
                  <a:srgbClr val="CCCCCC"/>
                </a:solidFill>
                <a:effectLst/>
                <a:latin typeface="Consolas" panose="020B0609020204030204" pitchFamily="49" charset="0"/>
              </a:rPr>
              <a:t> </a:t>
            </a:r>
            <a:r>
              <a:rPr lang="en-US" b="0" dirty="0">
                <a:solidFill>
                  <a:srgbClr val="9CDCFE"/>
                </a:solidFill>
                <a:effectLst/>
                <a:latin typeface="Consolas" panose="020B0609020204030204" pitchFamily="49" charset="0"/>
              </a:rPr>
              <a:t>alt</a:t>
            </a:r>
            <a:r>
              <a:rPr lang="en-US" b="0" dirty="0">
                <a:solidFill>
                  <a:srgbClr val="CCCCCC"/>
                </a:solidFill>
                <a:effectLst/>
                <a:latin typeface="Consolas" panose="020B0609020204030204" pitchFamily="49" charset="0"/>
              </a:rPr>
              <a:t>=</a:t>
            </a:r>
            <a:r>
              <a:rPr lang="en-US" b="0" dirty="0">
                <a:solidFill>
                  <a:srgbClr val="CE9178"/>
                </a:solidFill>
                <a:effectLst/>
                <a:latin typeface="Consolas" panose="020B0609020204030204" pitchFamily="49" charset="0"/>
              </a:rPr>
              <a:t>"{{ </a:t>
            </a:r>
            <a:r>
              <a:rPr lang="en-US" b="0" dirty="0">
                <a:solidFill>
                  <a:srgbClr val="9CDCFE"/>
                </a:solidFill>
                <a:effectLst/>
                <a:latin typeface="Consolas" panose="020B0609020204030204" pitchFamily="49" charset="0"/>
              </a:rPr>
              <a:t>pokemon</a:t>
            </a:r>
            <a:r>
              <a:rPr lang="en-US" b="0" dirty="0">
                <a:solidFill>
                  <a:srgbClr val="CE9178"/>
                </a:solidFill>
                <a:effectLst/>
                <a:latin typeface="Consolas" panose="020B0609020204030204" pitchFamily="49" charset="0"/>
              </a:rPr>
              <a:t>.</a:t>
            </a:r>
            <a:r>
              <a:rPr lang="en-US" b="0" dirty="0">
                <a:solidFill>
                  <a:srgbClr val="9CDCFE"/>
                </a:solidFill>
                <a:effectLst/>
                <a:latin typeface="Consolas" panose="020B0609020204030204" pitchFamily="49" charset="0"/>
              </a:rPr>
              <a:t>name</a:t>
            </a:r>
            <a:r>
              <a:rPr lang="en-US" b="0" dirty="0">
                <a:solidFill>
                  <a:srgbClr val="CE9178"/>
                </a:solidFill>
                <a:effectLst/>
                <a:latin typeface="Consolas" panose="020B0609020204030204" pitchFamily="49" charset="0"/>
              </a:rPr>
              <a:t> }}"</a:t>
            </a:r>
            <a:r>
              <a:rPr lang="en-US" b="0" dirty="0">
                <a:solidFill>
                  <a:srgbClr val="CCCCCC"/>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CCCCCC"/>
              </a:solidFill>
              <a:effectLst/>
              <a:latin typeface="Consolas" panose="020B0609020204030204" pitchFamily="49" charset="0"/>
            </a:endParaRPr>
          </a:p>
          <a:p>
            <a:pPr>
              <a:lnSpc>
                <a:spcPts val="1425"/>
              </a:lnSpc>
            </a:pPr>
            <a:r>
              <a:rPr lang="en-US" b="0" dirty="0">
                <a:solidFill>
                  <a:srgbClr val="CCCCCC"/>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h2</a:t>
            </a:r>
            <a:r>
              <a:rPr lang="en-US" b="0" dirty="0">
                <a:solidFill>
                  <a:srgbClr val="808080"/>
                </a:solidFill>
                <a:effectLst/>
                <a:latin typeface="Consolas" panose="020B0609020204030204" pitchFamily="49" charset="0"/>
              </a:rPr>
              <a:t>&gt;</a:t>
            </a:r>
            <a:r>
              <a:rPr lang="en-US" b="0" dirty="0">
                <a:solidFill>
                  <a:srgbClr val="CCCCCC"/>
                </a:solidFill>
                <a:effectLst/>
                <a:latin typeface="Consolas" panose="020B0609020204030204" pitchFamily="49" charset="0"/>
              </a:rPr>
              <a:t>{{ </a:t>
            </a:r>
            <a:r>
              <a:rPr lang="en-US" b="0" dirty="0">
                <a:solidFill>
                  <a:srgbClr val="9CDCFE"/>
                </a:solidFill>
                <a:effectLst/>
                <a:latin typeface="Consolas" panose="020B0609020204030204" pitchFamily="49" charset="0"/>
              </a:rPr>
              <a:t>pokemon</a:t>
            </a:r>
            <a:r>
              <a:rPr lang="en-US" b="0" dirty="0">
                <a:solidFill>
                  <a:srgbClr val="CCCCCC"/>
                </a:solidFill>
                <a:effectLst/>
                <a:latin typeface="Consolas" panose="020B0609020204030204" pitchFamily="49" charset="0"/>
              </a:rPr>
              <a:t>.</a:t>
            </a:r>
            <a:r>
              <a:rPr lang="en-US" b="0" dirty="0">
                <a:solidFill>
                  <a:srgbClr val="9CDCFE"/>
                </a:solidFill>
                <a:effectLst/>
                <a:latin typeface="Consolas" panose="020B0609020204030204" pitchFamily="49" charset="0"/>
              </a:rPr>
              <a:t>name</a:t>
            </a:r>
            <a:r>
              <a:rPr lang="en-US" b="0" dirty="0">
                <a:solidFill>
                  <a:srgbClr val="CCCCCC"/>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h2</a:t>
            </a:r>
            <a:r>
              <a:rPr lang="en-US" b="0" dirty="0">
                <a:solidFill>
                  <a:srgbClr val="808080"/>
                </a:solidFill>
                <a:effectLst/>
                <a:latin typeface="Consolas" panose="020B0609020204030204" pitchFamily="49" charset="0"/>
              </a:rPr>
              <a:t>&gt;</a:t>
            </a:r>
            <a:endParaRPr lang="en-US" b="0" dirty="0">
              <a:solidFill>
                <a:srgbClr val="CCCCCC"/>
              </a:solidFill>
              <a:effectLst/>
              <a:latin typeface="Consolas" panose="020B0609020204030204" pitchFamily="49" charset="0"/>
            </a:endParaRPr>
          </a:p>
          <a:p>
            <a:pPr>
              <a:lnSpc>
                <a:spcPts val="1425"/>
              </a:lnSpc>
            </a:pPr>
            <a:r>
              <a:rPr lang="en-US" b="0" dirty="0">
                <a:solidFill>
                  <a:srgbClr val="CCCCCC"/>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p</a:t>
            </a:r>
            <a:r>
              <a:rPr lang="en-US" b="0" dirty="0">
                <a:solidFill>
                  <a:srgbClr val="808080"/>
                </a:solidFill>
                <a:effectLst/>
                <a:latin typeface="Consolas" panose="020B0609020204030204" pitchFamily="49" charset="0"/>
              </a:rPr>
              <a:t>&gt;</a:t>
            </a:r>
            <a:r>
              <a:rPr lang="en-US" b="0" dirty="0">
                <a:solidFill>
                  <a:srgbClr val="CCCCCC"/>
                </a:solidFill>
                <a:effectLst/>
                <a:latin typeface="Consolas" panose="020B0609020204030204" pitchFamily="49" charset="0"/>
              </a:rPr>
              <a:t>ID: {{ </a:t>
            </a:r>
            <a:r>
              <a:rPr lang="en-US" b="0" dirty="0">
                <a:solidFill>
                  <a:srgbClr val="9CDCFE"/>
                </a:solidFill>
                <a:effectLst/>
                <a:latin typeface="Consolas" panose="020B0609020204030204" pitchFamily="49" charset="0"/>
              </a:rPr>
              <a:t>pokemon</a:t>
            </a:r>
            <a:r>
              <a:rPr lang="en-US" b="0" dirty="0">
                <a:solidFill>
                  <a:srgbClr val="CCCCCC"/>
                </a:solidFill>
                <a:effectLst/>
                <a:latin typeface="Consolas" panose="020B0609020204030204" pitchFamily="49" charset="0"/>
              </a:rPr>
              <a:t>.</a:t>
            </a:r>
            <a:r>
              <a:rPr lang="en-US" b="0" dirty="0">
                <a:solidFill>
                  <a:srgbClr val="9CDCFE"/>
                </a:solidFill>
                <a:effectLst/>
                <a:latin typeface="Consolas" panose="020B0609020204030204" pitchFamily="49" charset="0"/>
              </a:rPr>
              <a:t>id</a:t>
            </a:r>
            <a:r>
              <a:rPr lang="en-US" b="0" dirty="0">
                <a:solidFill>
                  <a:srgbClr val="CCCCCC"/>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p</a:t>
            </a:r>
            <a:r>
              <a:rPr lang="en-US" b="0" dirty="0">
                <a:solidFill>
                  <a:srgbClr val="808080"/>
                </a:solidFill>
                <a:effectLst/>
                <a:latin typeface="Consolas" panose="020B0609020204030204" pitchFamily="49" charset="0"/>
              </a:rPr>
              <a:t>&gt;</a:t>
            </a:r>
            <a:endParaRPr lang="en-US" b="0" dirty="0">
              <a:solidFill>
                <a:srgbClr val="CCCCCC"/>
              </a:solidFill>
              <a:effectLst/>
              <a:latin typeface="Consolas" panose="020B0609020204030204" pitchFamily="49" charset="0"/>
            </a:endParaRPr>
          </a:p>
          <a:p>
            <a:pPr>
              <a:lnSpc>
                <a:spcPts val="1425"/>
              </a:lnSpc>
            </a:pPr>
            <a:r>
              <a:rPr lang="en-US" b="0" dirty="0">
                <a:solidFill>
                  <a:srgbClr val="CCCCCC"/>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p</a:t>
            </a:r>
            <a:r>
              <a:rPr lang="en-US" b="0" dirty="0">
                <a:solidFill>
                  <a:srgbClr val="808080"/>
                </a:solidFill>
                <a:effectLst/>
                <a:latin typeface="Consolas" panose="020B0609020204030204" pitchFamily="49" charset="0"/>
              </a:rPr>
              <a:t>&gt;</a:t>
            </a:r>
            <a:r>
              <a:rPr lang="en-US" b="0" dirty="0">
                <a:solidFill>
                  <a:srgbClr val="CCCCCC"/>
                </a:solidFill>
                <a:effectLst/>
                <a:latin typeface="Consolas" panose="020B0609020204030204" pitchFamily="49" charset="0"/>
              </a:rPr>
              <a:t>Tipo: {{ </a:t>
            </a:r>
            <a:r>
              <a:rPr lang="en-US" b="0" dirty="0" err="1">
                <a:solidFill>
                  <a:srgbClr val="9CDCFE"/>
                </a:solidFill>
                <a:effectLst/>
                <a:latin typeface="Consolas" panose="020B0609020204030204" pitchFamily="49" charset="0"/>
              </a:rPr>
              <a:t>pokemon</a:t>
            </a:r>
            <a:r>
              <a:rPr lang="en-US" b="0" dirty="0" err="1">
                <a:solidFill>
                  <a:srgbClr val="CCCCCC"/>
                </a:solidFill>
                <a:effectLst/>
                <a:latin typeface="Consolas" panose="020B0609020204030204" pitchFamily="49" charset="0"/>
              </a:rPr>
              <a:t>.</a:t>
            </a:r>
            <a:r>
              <a:rPr lang="en-US" b="0" dirty="0" err="1">
                <a:solidFill>
                  <a:srgbClr val="9CDCFE"/>
                </a:solidFill>
                <a:effectLst/>
                <a:latin typeface="Consolas" panose="020B0609020204030204" pitchFamily="49" charset="0"/>
              </a:rPr>
              <a:t>types</a:t>
            </a:r>
            <a:r>
              <a:rPr lang="en-US" b="0" dirty="0">
                <a:solidFill>
                  <a:srgbClr val="CCCCCC"/>
                </a:solidFill>
                <a:effectLst/>
                <a:latin typeface="Consolas" panose="020B0609020204030204" pitchFamily="49" charset="0"/>
              </a:rPr>
              <a:t>[</a:t>
            </a:r>
            <a:r>
              <a:rPr lang="en-US" b="0" dirty="0">
                <a:solidFill>
                  <a:srgbClr val="B5CEA8"/>
                </a:solidFill>
                <a:effectLst/>
                <a:latin typeface="Consolas" panose="020B0609020204030204" pitchFamily="49" charset="0"/>
              </a:rPr>
              <a:t>0</a:t>
            </a:r>
            <a:r>
              <a:rPr lang="en-US" b="0" dirty="0">
                <a:solidFill>
                  <a:srgbClr val="CCCCCC"/>
                </a:solidFill>
                <a:effectLst/>
                <a:latin typeface="Consolas" panose="020B0609020204030204" pitchFamily="49" charset="0"/>
              </a:rPr>
              <a:t>].</a:t>
            </a:r>
            <a:r>
              <a:rPr lang="en-US" b="0" dirty="0">
                <a:solidFill>
                  <a:srgbClr val="9CDCFE"/>
                </a:solidFill>
                <a:effectLst/>
                <a:latin typeface="Consolas" panose="020B0609020204030204" pitchFamily="49" charset="0"/>
              </a:rPr>
              <a:t>type</a:t>
            </a:r>
            <a:r>
              <a:rPr lang="en-US" b="0" dirty="0">
                <a:solidFill>
                  <a:srgbClr val="CCCCCC"/>
                </a:solidFill>
                <a:effectLst/>
                <a:latin typeface="Consolas" panose="020B0609020204030204" pitchFamily="49" charset="0"/>
              </a:rPr>
              <a:t>.</a:t>
            </a:r>
            <a:r>
              <a:rPr lang="en-US" b="0" dirty="0">
                <a:solidFill>
                  <a:srgbClr val="9CDCFE"/>
                </a:solidFill>
                <a:effectLst/>
                <a:latin typeface="Consolas" panose="020B0609020204030204" pitchFamily="49" charset="0"/>
              </a:rPr>
              <a:t>name</a:t>
            </a:r>
            <a:r>
              <a:rPr lang="en-US" b="0" dirty="0">
                <a:solidFill>
                  <a:srgbClr val="CCCCCC"/>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p</a:t>
            </a:r>
            <a:r>
              <a:rPr lang="en-US" b="0" dirty="0">
                <a:solidFill>
                  <a:srgbClr val="808080"/>
                </a:solidFill>
                <a:effectLst/>
                <a:latin typeface="Consolas" panose="020B0609020204030204" pitchFamily="49" charset="0"/>
              </a:rPr>
              <a:t>&gt;</a:t>
            </a:r>
            <a:endParaRPr lang="en-US" b="0" dirty="0">
              <a:solidFill>
                <a:srgbClr val="CCCCCC"/>
              </a:solidFill>
              <a:effectLst/>
              <a:latin typeface="Consolas" panose="020B0609020204030204" pitchFamily="49" charset="0"/>
            </a:endParaRPr>
          </a:p>
          <a:p>
            <a:pPr>
              <a:lnSpc>
                <a:spcPts val="1425"/>
              </a:lnSpc>
            </a:pPr>
            <a:r>
              <a:rPr lang="en-US" b="0" dirty="0">
                <a:solidFill>
                  <a:srgbClr val="CCCCCC"/>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button</a:t>
            </a:r>
            <a:r>
              <a:rPr lang="en-US" b="0" dirty="0">
                <a:solidFill>
                  <a:srgbClr val="CCCCCC"/>
                </a:solidFill>
                <a:effectLst/>
                <a:latin typeface="Consolas" panose="020B0609020204030204" pitchFamily="49" charset="0"/>
              </a:rPr>
              <a:t> </a:t>
            </a:r>
            <a:r>
              <a:rPr lang="en-US" b="0" dirty="0">
                <a:solidFill>
                  <a:srgbClr val="9CDCFE"/>
                </a:solidFill>
                <a:effectLst/>
                <a:latin typeface="Consolas" panose="020B0609020204030204" pitchFamily="49" charset="0"/>
              </a:rPr>
              <a:t>[</a:t>
            </a:r>
            <a:r>
              <a:rPr lang="en-US" b="0" dirty="0" err="1">
                <a:solidFill>
                  <a:srgbClr val="9CDCFE"/>
                </a:solidFill>
                <a:effectLst/>
                <a:latin typeface="Consolas" panose="020B0609020204030204" pitchFamily="49" charset="0"/>
              </a:rPr>
              <a:t>cdkCopyToClipboard</a:t>
            </a:r>
            <a:r>
              <a:rPr lang="en-US" b="0" dirty="0">
                <a:solidFill>
                  <a:srgbClr val="9CDCFE"/>
                </a:solidFill>
                <a:effectLst/>
                <a:latin typeface="Consolas" panose="020B0609020204030204" pitchFamily="49" charset="0"/>
              </a:rPr>
              <a:t>]</a:t>
            </a:r>
            <a:r>
              <a:rPr lang="en-US" b="0" dirty="0">
                <a:solidFill>
                  <a:srgbClr val="CCCCCC"/>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9CDCFE"/>
                </a:solidFill>
                <a:effectLst/>
                <a:latin typeface="Consolas" panose="020B0609020204030204" pitchFamily="49" charset="0"/>
              </a:rPr>
              <a:t>pokemonDetailsToCopy</a:t>
            </a:r>
            <a:r>
              <a:rPr lang="en-US" b="0" dirty="0">
                <a:solidFill>
                  <a:srgbClr val="CE9178"/>
                </a:solidFill>
                <a:effectLst/>
                <a:latin typeface="Consolas" panose="020B0609020204030204" pitchFamily="49" charset="0"/>
              </a:rPr>
              <a:t>"</a:t>
            </a:r>
            <a:r>
              <a:rPr lang="en-US" b="0" dirty="0">
                <a:solidFill>
                  <a:srgbClr val="CCCCCC"/>
                </a:solidFill>
                <a:effectLst/>
                <a:latin typeface="Consolas" panose="020B0609020204030204" pitchFamily="49" charset="0"/>
              </a:rPr>
              <a:t> </a:t>
            </a:r>
            <a:r>
              <a:rPr lang="en-US" b="0" dirty="0">
                <a:solidFill>
                  <a:srgbClr val="9CDCFE"/>
                </a:solidFill>
                <a:effectLst/>
                <a:latin typeface="Consolas" panose="020B0609020204030204" pitchFamily="49" charset="0"/>
              </a:rPr>
              <a:t>(click)</a:t>
            </a:r>
            <a:r>
              <a:rPr lang="en-US" b="0" dirty="0">
                <a:solidFill>
                  <a:srgbClr val="CCCCCC"/>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a:solidFill>
                  <a:srgbClr val="DCDCAA"/>
                </a:solidFill>
                <a:effectLst/>
                <a:latin typeface="Consolas" panose="020B0609020204030204" pitchFamily="49" charset="0"/>
              </a:rPr>
              <a:t>share</a:t>
            </a:r>
            <a:r>
              <a:rPr lang="en-US" b="0" dirty="0">
                <a:solidFill>
                  <a:srgbClr val="CCCCCC"/>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r>
              <a:rPr lang="en-US" b="0" dirty="0">
                <a:solidFill>
                  <a:srgbClr val="CCCCCC"/>
                </a:solidFill>
                <a:effectLst/>
                <a:latin typeface="Consolas" panose="020B0609020204030204" pitchFamily="49" charset="0"/>
              </a:rPr>
              <a:t>Copy to </a:t>
            </a:r>
            <a:r>
              <a:rPr lang="en-US" b="0" dirty="0" err="1">
                <a:solidFill>
                  <a:srgbClr val="CCCCCC"/>
                </a:solidFill>
                <a:effectLst/>
                <a:latin typeface="Consolas" panose="020B0609020204030204" pitchFamily="49" charset="0"/>
              </a:rPr>
              <a:t>clipBoard</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button</a:t>
            </a:r>
            <a:r>
              <a:rPr lang="en-US" b="0" dirty="0">
                <a:solidFill>
                  <a:srgbClr val="808080"/>
                </a:solidFill>
                <a:effectLst/>
                <a:latin typeface="Consolas" panose="020B0609020204030204" pitchFamily="49" charset="0"/>
              </a:rPr>
              <a:t>&gt;</a:t>
            </a:r>
            <a:endParaRPr lang="en-US" b="0" dirty="0">
              <a:solidFill>
                <a:srgbClr val="CCCCCC"/>
              </a:solidFill>
              <a:effectLst/>
              <a:latin typeface="Consolas" panose="020B0609020204030204" pitchFamily="49" charset="0"/>
            </a:endParaRPr>
          </a:p>
          <a:p>
            <a:pPr>
              <a:lnSpc>
                <a:spcPts val="1425"/>
              </a:lnSpc>
            </a:pPr>
            <a:r>
              <a:rPr lang="en-US" b="0" dirty="0">
                <a:solidFill>
                  <a:srgbClr val="CCCCCC"/>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button</a:t>
            </a:r>
            <a:r>
              <a:rPr lang="en-US" b="0" dirty="0">
                <a:solidFill>
                  <a:srgbClr val="CCCCCC"/>
                </a:solidFill>
                <a:effectLst/>
                <a:latin typeface="Consolas" panose="020B0609020204030204" pitchFamily="49" charset="0"/>
              </a:rPr>
              <a:t> </a:t>
            </a:r>
            <a:r>
              <a:rPr lang="en-US" b="0" dirty="0">
                <a:solidFill>
                  <a:srgbClr val="9CDCFE"/>
                </a:solidFill>
                <a:effectLst/>
                <a:latin typeface="Consolas" panose="020B0609020204030204" pitchFamily="49" charset="0"/>
              </a:rPr>
              <a:t>(click)</a:t>
            </a:r>
            <a:r>
              <a:rPr lang="en-US" b="0" dirty="0">
                <a:solidFill>
                  <a:srgbClr val="CCCCCC"/>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DCDCAA"/>
                </a:solidFill>
                <a:effectLst/>
                <a:latin typeface="Consolas" panose="020B0609020204030204" pitchFamily="49" charset="0"/>
              </a:rPr>
              <a:t>returnToSearch</a:t>
            </a:r>
            <a:r>
              <a:rPr lang="en-US" b="0" dirty="0">
                <a:solidFill>
                  <a:srgbClr val="CCCCCC"/>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r>
              <a:rPr lang="en-US" b="0" dirty="0">
                <a:solidFill>
                  <a:srgbClr val="CCCCCC"/>
                </a:solidFill>
                <a:effectLst/>
                <a:latin typeface="Consolas" panose="020B0609020204030204" pitchFamily="49" charset="0"/>
              </a:rPr>
              <a:t>Back to Search</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button</a:t>
            </a:r>
            <a:r>
              <a:rPr lang="en-US" b="0" dirty="0">
                <a:solidFill>
                  <a:srgbClr val="808080"/>
                </a:solidFill>
                <a:effectLst/>
                <a:latin typeface="Consolas" panose="020B0609020204030204" pitchFamily="49" charset="0"/>
              </a:rPr>
              <a:t>&gt;</a:t>
            </a:r>
            <a:endParaRPr lang="en-US" b="0" dirty="0">
              <a:solidFill>
                <a:srgbClr val="CCCCCC"/>
              </a:solidFill>
              <a:effectLst/>
              <a:latin typeface="Consolas" panose="020B0609020204030204" pitchFamily="49" charset="0"/>
            </a:endParaRPr>
          </a:p>
          <a:p>
            <a:pPr>
              <a:lnSpc>
                <a:spcPts val="1425"/>
              </a:lnSpc>
            </a:pPr>
            <a:r>
              <a:rPr lang="en-US" b="0" dirty="0">
                <a:solidFill>
                  <a:srgbClr val="CCCCCC"/>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div</a:t>
            </a:r>
            <a:r>
              <a:rPr lang="en-US" b="0" dirty="0">
                <a:solidFill>
                  <a:srgbClr val="808080"/>
                </a:solidFill>
                <a:effectLst/>
                <a:latin typeface="Consolas" panose="020B0609020204030204" pitchFamily="49" charset="0"/>
              </a:rPr>
              <a:t>&gt;</a:t>
            </a:r>
            <a:endParaRPr lang="en-US" b="0" dirty="0">
              <a:solidFill>
                <a:srgbClr val="CCCCCC"/>
              </a:solidFill>
              <a:effectLst/>
              <a:latin typeface="Consolas" panose="020B0609020204030204" pitchFamily="49" charset="0"/>
            </a:endParaRPr>
          </a:p>
          <a:p>
            <a:pPr>
              <a:lnSpc>
                <a:spcPts val="1425"/>
              </a:lnSpc>
            </a:pPr>
            <a:r>
              <a:rPr lang="en-US" b="0" dirty="0">
                <a:solidFill>
                  <a:srgbClr val="CCCCCC"/>
                </a:solidFill>
                <a:effectLst/>
                <a:latin typeface="Consolas" panose="020B0609020204030204" pitchFamily="49" charset="0"/>
              </a:rPr>
              <a:t>  </a:t>
            </a:r>
          </a:p>
          <a:p>
            <a:endParaRPr lang="en-US" dirty="0"/>
          </a:p>
          <a:p>
            <a:pPr>
              <a:lnSpc>
                <a:spcPts val="1425"/>
              </a:lnSpc>
            </a:pPr>
            <a:r>
              <a:rPr lang="en-US" b="0" dirty="0">
                <a:solidFill>
                  <a:srgbClr val="C586C0"/>
                </a:solidFill>
                <a:effectLst/>
                <a:latin typeface="Consolas" panose="020B0609020204030204" pitchFamily="49" charset="0"/>
              </a:rPr>
              <a:t>import</a:t>
            </a:r>
            <a:r>
              <a:rPr lang="en-US" b="0" dirty="0">
                <a:solidFill>
                  <a:srgbClr val="CCCCCC"/>
                </a:solidFill>
                <a:effectLst/>
                <a:latin typeface="Consolas" panose="020B0609020204030204" pitchFamily="49" charset="0"/>
              </a:rPr>
              <a:t> { </a:t>
            </a:r>
            <a:r>
              <a:rPr lang="en-US" b="0" dirty="0">
                <a:solidFill>
                  <a:srgbClr val="9CDCFE"/>
                </a:solidFill>
                <a:effectLst/>
                <a:latin typeface="Consolas" panose="020B0609020204030204" pitchFamily="49" charset="0"/>
              </a:rPr>
              <a:t>Component</a:t>
            </a:r>
            <a:r>
              <a:rPr lang="en-US" b="0" dirty="0">
                <a:solidFill>
                  <a:srgbClr val="CCCCCC"/>
                </a:solidFill>
                <a:effectLst/>
                <a:latin typeface="Consolas" panose="020B0609020204030204" pitchFamily="49" charset="0"/>
              </a:rPr>
              <a:t> } </a:t>
            </a:r>
            <a:r>
              <a:rPr lang="en-US" b="0" dirty="0">
                <a:solidFill>
                  <a:srgbClr val="C586C0"/>
                </a:solidFill>
                <a:effectLst/>
                <a:latin typeface="Consolas" panose="020B0609020204030204" pitchFamily="49" charset="0"/>
              </a:rPr>
              <a:t>from</a:t>
            </a:r>
            <a:r>
              <a:rPr lang="en-US" b="0" dirty="0">
                <a:solidFill>
                  <a:srgbClr val="CCCCCC"/>
                </a:solidFill>
                <a:effectLst/>
                <a:latin typeface="Consolas" panose="020B0609020204030204" pitchFamily="49" charset="0"/>
              </a:rPr>
              <a:t> </a:t>
            </a:r>
            <a:r>
              <a:rPr lang="en-US" b="0" dirty="0">
                <a:solidFill>
                  <a:srgbClr val="CE9178"/>
                </a:solidFill>
                <a:effectLst/>
                <a:latin typeface="Consolas" panose="020B0609020204030204" pitchFamily="49" charset="0"/>
              </a:rPr>
              <a:t>'@angular/core'</a:t>
            </a:r>
            <a:r>
              <a:rPr lang="en-US" b="0" dirty="0">
                <a:solidFill>
                  <a:srgbClr val="CCCCCC"/>
                </a:solidFill>
                <a:effectLst/>
                <a:latin typeface="Consolas" panose="020B0609020204030204" pitchFamily="49" charset="0"/>
              </a:rPr>
              <a:t>;</a:t>
            </a:r>
          </a:p>
          <a:p>
            <a:pPr>
              <a:lnSpc>
                <a:spcPts val="1425"/>
              </a:lnSpc>
            </a:pPr>
            <a:r>
              <a:rPr lang="en-US" b="0" dirty="0">
                <a:solidFill>
                  <a:srgbClr val="C586C0"/>
                </a:solidFill>
                <a:effectLst/>
                <a:latin typeface="Consolas" panose="020B0609020204030204" pitchFamily="49" charset="0"/>
              </a:rPr>
              <a:t>import</a:t>
            </a:r>
            <a:r>
              <a:rPr lang="en-US" b="0" dirty="0">
                <a:solidFill>
                  <a:srgbClr val="CCCCCC"/>
                </a:solidFill>
                <a:effectLst/>
                <a:latin typeface="Consolas" panose="020B0609020204030204" pitchFamily="49" charset="0"/>
              </a:rPr>
              <a:t> { </a:t>
            </a:r>
            <a:r>
              <a:rPr lang="en-US" b="0" dirty="0" err="1">
                <a:solidFill>
                  <a:srgbClr val="9CDCFE"/>
                </a:solidFill>
                <a:effectLst/>
                <a:latin typeface="Consolas" panose="020B0609020204030204" pitchFamily="49" charset="0"/>
              </a:rPr>
              <a:t>CommonModule</a:t>
            </a:r>
            <a:r>
              <a:rPr lang="en-US" b="0" dirty="0">
                <a:solidFill>
                  <a:srgbClr val="CCCCCC"/>
                </a:solidFill>
                <a:effectLst/>
                <a:latin typeface="Consolas" panose="020B0609020204030204" pitchFamily="49" charset="0"/>
              </a:rPr>
              <a:t> } </a:t>
            </a:r>
            <a:r>
              <a:rPr lang="en-US" b="0" dirty="0">
                <a:solidFill>
                  <a:srgbClr val="C586C0"/>
                </a:solidFill>
                <a:effectLst/>
                <a:latin typeface="Consolas" panose="020B0609020204030204" pitchFamily="49" charset="0"/>
              </a:rPr>
              <a:t>from</a:t>
            </a:r>
            <a:r>
              <a:rPr lang="en-US" b="0" dirty="0">
                <a:solidFill>
                  <a:srgbClr val="CCCCCC"/>
                </a:solidFill>
                <a:effectLst/>
                <a:latin typeface="Consolas" panose="020B0609020204030204" pitchFamily="49" charset="0"/>
              </a:rPr>
              <a:t> </a:t>
            </a:r>
            <a:r>
              <a:rPr lang="en-US" b="0" dirty="0">
                <a:solidFill>
                  <a:srgbClr val="CE9178"/>
                </a:solidFill>
                <a:effectLst/>
                <a:latin typeface="Consolas" panose="020B0609020204030204" pitchFamily="49" charset="0"/>
              </a:rPr>
              <a:t>'@angular/common'</a:t>
            </a:r>
            <a:r>
              <a:rPr lang="en-US" b="0" dirty="0">
                <a:solidFill>
                  <a:srgbClr val="CCCCCC"/>
                </a:solidFill>
                <a:effectLst/>
                <a:latin typeface="Consolas" panose="020B0609020204030204" pitchFamily="49" charset="0"/>
              </a:rPr>
              <a:t>;</a:t>
            </a:r>
          </a:p>
          <a:p>
            <a:pPr>
              <a:lnSpc>
                <a:spcPts val="1425"/>
              </a:lnSpc>
            </a:pPr>
            <a:r>
              <a:rPr lang="en-US" b="0" dirty="0">
                <a:solidFill>
                  <a:srgbClr val="C586C0"/>
                </a:solidFill>
                <a:effectLst/>
                <a:latin typeface="Consolas" panose="020B0609020204030204" pitchFamily="49" charset="0"/>
              </a:rPr>
              <a:t>import</a:t>
            </a:r>
            <a:r>
              <a:rPr lang="en-US" b="0" dirty="0">
                <a:solidFill>
                  <a:srgbClr val="CCCCCC"/>
                </a:solidFill>
                <a:effectLst/>
                <a:latin typeface="Consolas" panose="020B0609020204030204" pitchFamily="49" charset="0"/>
              </a:rPr>
              <a:t> { </a:t>
            </a:r>
            <a:r>
              <a:rPr lang="en-US" b="0" dirty="0" err="1">
                <a:solidFill>
                  <a:srgbClr val="9CDCFE"/>
                </a:solidFill>
                <a:effectLst/>
                <a:latin typeface="Consolas" panose="020B0609020204030204" pitchFamily="49" charset="0"/>
              </a:rPr>
              <a:t>ActivatedRoute</a:t>
            </a:r>
            <a:r>
              <a:rPr lang="en-US" b="0" dirty="0">
                <a:solidFill>
                  <a:srgbClr val="CCCCCC"/>
                </a:solidFill>
                <a:effectLst/>
                <a:latin typeface="Consolas" panose="020B0609020204030204" pitchFamily="49" charset="0"/>
              </a:rPr>
              <a:t>, </a:t>
            </a:r>
            <a:r>
              <a:rPr lang="en-US" b="0" dirty="0">
                <a:solidFill>
                  <a:srgbClr val="9CDCFE"/>
                </a:solidFill>
                <a:effectLst/>
                <a:latin typeface="Consolas" panose="020B0609020204030204" pitchFamily="49" charset="0"/>
              </a:rPr>
              <a:t>Router</a:t>
            </a:r>
            <a:r>
              <a:rPr lang="en-US" b="0" dirty="0">
                <a:solidFill>
                  <a:srgbClr val="CCCCCC"/>
                </a:solidFill>
                <a:effectLst/>
                <a:latin typeface="Consolas" panose="020B0609020204030204" pitchFamily="49" charset="0"/>
              </a:rPr>
              <a:t> } </a:t>
            </a:r>
            <a:r>
              <a:rPr lang="en-US" b="0" dirty="0">
                <a:solidFill>
                  <a:srgbClr val="C586C0"/>
                </a:solidFill>
                <a:effectLst/>
                <a:latin typeface="Consolas" panose="020B0609020204030204" pitchFamily="49" charset="0"/>
              </a:rPr>
              <a:t>from</a:t>
            </a:r>
            <a:r>
              <a:rPr lang="en-US" b="0" dirty="0">
                <a:solidFill>
                  <a:srgbClr val="CCCCCC"/>
                </a:solidFill>
                <a:effectLst/>
                <a:latin typeface="Consolas" panose="020B0609020204030204" pitchFamily="49" charset="0"/>
              </a:rPr>
              <a:t> </a:t>
            </a:r>
            <a:r>
              <a:rPr lang="en-US" b="0" dirty="0">
                <a:solidFill>
                  <a:srgbClr val="CE9178"/>
                </a:solidFill>
                <a:effectLst/>
                <a:latin typeface="Consolas" panose="020B0609020204030204" pitchFamily="49" charset="0"/>
              </a:rPr>
              <a:t>'@angular/router'</a:t>
            </a:r>
            <a:r>
              <a:rPr lang="en-US" b="0" dirty="0">
                <a:solidFill>
                  <a:srgbClr val="CCCCCC"/>
                </a:solidFill>
                <a:effectLst/>
                <a:latin typeface="Consolas" panose="020B0609020204030204" pitchFamily="49" charset="0"/>
              </a:rPr>
              <a:t>;</a:t>
            </a:r>
          </a:p>
          <a:p>
            <a:pPr>
              <a:lnSpc>
                <a:spcPts val="1425"/>
              </a:lnSpc>
            </a:pPr>
            <a:r>
              <a:rPr lang="en-US" b="0" dirty="0">
                <a:solidFill>
                  <a:srgbClr val="C586C0"/>
                </a:solidFill>
                <a:effectLst/>
                <a:latin typeface="Consolas" panose="020B0609020204030204" pitchFamily="49" charset="0"/>
              </a:rPr>
              <a:t>import</a:t>
            </a:r>
            <a:r>
              <a:rPr lang="en-US" b="0" dirty="0">
                <a:solidFill>
                  <a:srgbClr val="CCCCCC"/>
                </a:solidFill>
                <a:effectLst/>
                <a:latin typeface="Consolas" panose="020B0609020204030204" pitchFamily="49" charset="0"/>
              </a:rPr>
              <a:t> { </a:t>
            </a:r>
            <a:r>
              <a:rPr lang="en-US" b="0" dirty="0" err="1">
                <a:solidFill>
                  <a:srgbClr val="9CDCFE"/>
                </a:solidFill>
                <a:effectLst/>
                <a:latin typeface="Consolas" panose="020B0609020204030204" pitchFamily="49" charset="0"/>
              </a:rPr>
              <a:t>HttpClient</a:t>
            </a:r>
            <a:r>
              <a:rPr lang="en-US" b="0" dirty="0">
                <a:solidFill>
                  <a:srgbClr val="CCCCCC"/>
                </a:solidFill>
                <a:effectLst/>
                <a:latin typeface="Consolas" panose="020B0609020204030204" pitchFamily="49" charset="0"/>
              </a:rPr>
              <a:t> } </a:t>
            </a:r>
            <a:r>
              <a:rPr lang="en-US" b="0" dirty="0">
                <a:solidFill>
                  <a:srgbClr val="C586C0"/>
                </a:solidFill>
                <a:effectLst/>
                <a:latin typeface="Consolas" panose="020B0609020204030204" pitchFamily="49" charset="0"/>
              </a:rPr>
              <a:t>from</a:t>
            </a:r>
            <a:r>
              <a:rPr lang="en-US" b="0" dirty="0">
                <a:solidFill>
                  <a:srgbClr val="CCCCCC"/>
                </a:solidFill>
                <a:effectLst/>
                <a:latin typeface="Consolas" panose="020B0609020204030204" pitchFamily="49" charset="0"/>
              </a:rPr>
              <a:t> </a:t>
            </a:r>
            <a:r>
              <a:rPr lang="en-US" b="0" dirty="0">
                <a:solidFill>
                  <a:srgbClr val="CE9178"/>
                </a:solidFill>
                <a:effectLst/>
                <a:latin typeface="Consolas" panose="020B0609020204030204" pitchFamily="49" charset="0"/>
              </a:rPr>
              <a:t>'@angular/common/http'</a:t>
            </a:r>
            <a:r>
              <a:rPr lang="en-US" b="0" dirty="0">
                <a:solidFill>
                  <a:srgbClr val="CCCCCC"/>
                </a:solidFill>
                <a:effectLst/>
                <a:latin typeface="Consolas" panose="020B0609020204030204" pitchFamily="49" charset="0"/>
              </a:rPr>
              <a:t>;</a:t>
            </a:r>
          </a:p>
          <a:p>
            <a:pPr>
              <a:lnSpc>
                <a:spcPts val="1425"/>
              </a:lnSpc>
            </a:pPr>
            <a:r>
              <a:rPr lang="en-US" b="0" dirty="0">
                <a:solidFill>
                  <a:srgbClr val="C586C0"/>
                </a:solidFill>
                <a:effectLst/>
                <a:latin typeface="Consolas" panose="020B0609020204030204" pitchFamily="49" charset="0"/>
              </a:rPr>
              <a:t>import</a:t>
            </a:r>
            <a:r>
              <a:rPr lang="en-US" b="0" dirty="0">
                <a:solidFill>
                  <a:srgbClr val="CCCCCC"/>
                </a:solidFill>
                <a:effectLst/>
                <a:latin typeface="Consolas" panose="020B0609020204030204" pitchFamily="49" charset="0"/>
              </a:rPr>
              <a:t> { </a:t>
            </a:r>
            <a:r>
              <a:rPr lang="en-US" b="0" dirty="0" err="1">
                <a:solidFill>
                  <a:srgbClr val="9CDCFE"/>
                </a:solidFill>
                <a:effectLst/>
                <a:latin typeface="Consolas" panose="020B0609020204030204" pitchFamily="49" charset="0"/>
              </a:rPr>
              <a:t>ClipboardModule</a:t>
            </a:r>
            <a:r>
              <a:rPr lang="en-US" b="0" dirty="0">
                <a:solidFill>
                  <a:srgbClr val="CCCCCC"/>
                </a:solidFill>
                <a:effectLst/>
                <a:latin typeface="Consolas" panose="020B0609020204030204" pitchFamily="49" charset="0"/>
              </a:rPr>
              <a:t> } </a:t>
            </a:r>
            <a:r>
              <a:rPr lang="en-US" b="0" dirty="0">
                <a:solidFill>
                  <a:srgbClr val="C586C0"/>
                </a:solidFill>
                <a:effectLst/>
                <a:latin typeface="Consolas" panose="020B0609020204030204" pitchFamily="49" charset="0"/>
              </a:rPr>
              <a:t>from</a:t>
            </a:r>
            <a:r>
              <a:rPr lang="en-US" b="0" dirty="0">
                <a:solidFill>
                  <a:srgbClr val="CCCCCC"/>
                </a:solidFill>
                <a:effectLst/>
                <a:latin typeface="Consolas" panose="020B0609020204030204" pitchFamily="49" charset="0"/>
              </a:rPr>
              <a:t> </a:t>
            </a:r>
            <a:r>
              <a:rPr lang="en-US" b="0" dirty="0">
                <a:solidFill>
                  <a:srgbClr val="CE9178"/>
                </a:solidFill>
                <a:effectLst/>
                <a:latin typeface="Consolas" panose="020B0609020204030204" pitchFamily="49" charset="0"/>
              </a:rPr>
              <a:t>'@angular/</a:t>
            </a:r>
            <a:r>
              <a:rPr lang="en-US" b="0" dirty="0" err="1">
                <a:solidFill>
                  <a:srgbClr val="CE9178"/>
                </a:solidFill>
                <a:effectLst/>
                <a:latin typeface="Consolas" panose="020B0609020204030204" pitchFamily="49" charset="0"/>
              </a:rPr>
              <a:t>cdk</a:t>
            </a:r>
            <a:r>
              <a:rPr lang="en-US" b="0" dirty="0">
                <a:solidFill>
                  <a:srgbClr val="CE9178"/>
                </a:solidFill>
                <a:effectLst/>
                <a:latin typeface="Consolas" panose="020B0609020204030204" pitchFamily="49" charset="0"/>
              </a:rPr>
              <a:t>/clipboard'</a:t>
            </a:r>
            <a:endParaRPr lang="en-US" b="0" dirty="0">
              <a:solidFill>
                <a:srgbClr val="CCCCCC"/>
              </a:solidFill>
              <a:effectLst/>
              <a:latin typeface="Consolas" panose="020B0609020204030204" pitchFamily="49" charset="0"/>
            </a:endParaRPr>
          </a:p>
          <a:p>
            <a:pPr>
              <a:lnSpc>
                <a:spcPts val="1425"/>
              </a:lnSpc>
            </a:pPr>
            <a:r>
              <a:rPr lang="en-US" b="0" dirty="0">
                <a:solidFill>
                  <a:srgbClr val="C586C0"/>
                </a:solidFill>
                <a:effectLst/>
                <a:latin typeface="Consolas" panose="020B0609020204030204" pitchFamily="49" charset="0"/>
              </a:rPr>
              <a:t>import</a:t>
            </a:r>
            <a:r>
              <a:rPr lang="en-US" b="0" dirty="0">
                <a:solidFill>
                  <a:srgbClr val="CCCCCC"/>
                </a:solidFill>
                <a:effectLst/>
                <a:latin typeface="Consolas" panose="020B0609020204030204" pitchFamily="49" charset="0"/>
              </a:rPr>
              <a:t> { </a:t>
            </a:r>
            <a:r>
              <a:rPr lang="en-US" b="0" dirty="0">
                <a:solidFill>
                  <a:srgbClr val="9CDCFE"/>
                </a:solidFill>
                <a:effectLst/>
                <a:latin typeface="Consolas" panose="020B0609020204030204" pitchFamily="49" charset="0"/>
              </a:rPr>
              <a:t>Clipboard</a:t>
            </a:r>
            <a:r>
              <a:rPr lang="en-US" b="0" dirty="0">
                <a:solidFill>
                  <a:srgbClr val="CCCCCC"/>
                </a:solidFill>
                <a:effectLst/>
                <a:latin typeface="Consolas" panose="020B0609020204030204" pitchFamily="49" charset="0"/>
              </a:rPr>
              <a:t> } </a:t>
            </a:r>
            <a:r>
              <a:rPr lang="en-US" b="0" dirty="0">
                <a:solidFill>
                  <a:srgbClr val="C586C0"/>
                </a:solidFill>
                <a:effectLst/>
                <a:latin typeface="Consolas" panose="020B0609020204030204" pitchFamily="49" charset="0"/>
              </a:rPr>
              <a:t>from</a:t>
            </a:r>
            <a:r>
              <a:rPr lang="en-US" b="0" dirty="0">
                <a:solidFill>
                  <a:srgbClr val="CCCCCC"/>
                </a:solidFill>
                <a:effectLst/>
                <a:latin typeface="Consolas" panose="020B0609020204030204" pitchFamily="49" charset="0"/>
              </a:rPr>
              <a:t> </a:t>
            </a:r>
            <a:r>
              <a:rPr lang="en-US" b="0" dirty="0">
                <a:solidFill>
                  <a:srgbClr val="CE9178"/>
                </a:solidFill>
                <a:effectLst/>
                <a:latin typeface="Consolas" panose="020B0609020204030204" pitchFamily="49" charset="0"/>
              </a:rPr>
              <a:t>'@angular/</a:t>
            </a:r>
            <a:r>
              <a:rPr lang="en-US" b="0" dirty="0" err="1">
                <a:solidFill>
                  <a:srgbClr val="CE9178"/>
                </a:solidFill>
                <a:effectLst/>
                <a:latin typeface="Consolas" panose="020B0609020204030204" pitchFamily="49" charset="0"/>
              </a:rPr>
              <a:t>cdk</a:t>
            </a:r>
            <a:r>
              <a:rPr lang="en-US" b="0" dirty="0">
                <a:solidFill>
                  <a:srgbClr val="CE9178"/>
                </a:solidFill>
                <a:effectLst/>
                <a:latin typeface="Consolas" panose="020B0609020204030204" pitchFamily="49" charset="0"/>
              </a:rPr>
              <a:t>/clipboard'</a:t>
            </a:r>
            <a:r>
              <a:rPr lang="en-US" b="0" dirty="0">
                <a:solidFill>
                  <a:srgbClr val="CCCCCC"/>
                </a:solidFill>
                <a:effectLst/>
                <a:latin typeface="Consolas" panose="020B0609020204030204" pitchFamily="49" charset="0"/>
              </a:rPr>
              <a:t>;</a:t>
            </a:r>
          </a:p>
          <a:p>
            <a:pPr>
              <a:lnSpc>
                <a:spcPts val="1425"/>
              </a:lnSpc>
            </a:pPr>
            <a:br>
              <a:rPr lang="en-US" b="0" dirty="0">
                <a:solidFill>
                  <a:srgbClr val="CCCCCC"/>
                </a:solidFill>
                <a:effectLst/>
                <a:latin typeface="Consolas" panose="020B0609020204030204" pitchFamily="49" charset="0"/>
              </a:rPr>
            </a:br>
            <a:r>
              <a:rPr lang="en-US" b="0" dirty="0">
                <a:solidFill>
                  <a:srgbClr val="CCCCCC"/>
                </a:solidFill>
                <a:effectLst/>
                <a:latin typeface="Consolas" panose="020B0609020204030204" pitchFamily="49" charset="0"/>
              </a:rPr>
              <a:t>@</a:t>
            </a:r>
            <a:r>
              <a:rPr lang="en-US" b="0" dirty="0">
                <a:solidFill>
                  <a:srgbClr val="4EC9B0"/>
                </a:solidFill>
                <a:effectLst/>
                <a:latin typeface="Consolas" panose="020B0609020204030204" pitchFamily="49" charset="0"/>
              </a:rPr>
              <a:t>Component</a:t>
            </a:r>
            <a:r>
              <a:rPr lang="en-US" b="0" dirty="0">
                <a:solidFill>
                  <a:srgbClr val="CCCCCC"/>
                </a:solidFill>
                <a:effectLst/>
                <a:latin typeface="Consolas" panose="020B0609020204030204" pitchFamily="49" charset="0"/>
              </a:rPr>
              <a:t>({</a:t>
            </a:r>
          </a:p>
          <a:p>
            <a:pPr>
              <a:lnSpc>
                <a:spcPts val="1425"/>
              </a:lnSpc>
            </a:pPr>
            <a:r>
              <a:rPr lang="en-US" b="0" dirty="0">
                <a:solidFill>
                  <a:srgbClr val="CCCCCC"/>
                </a:solidFill>
                <a:effectLst/>
                <a:latin typeface="Consolas" panose="020B0609020204030204" pitchFamily="49" charset="0"/>
              </a:rPr>
              <a:t>  </a:t>
            </a:r>
            <a:r>
              <a:rPr lang="en-US" b="0" dirty="0">
                <a:solidFill>
                  <a:srgbClr val="9CDCFE"/>
                </a:solidFill>
                <a:effectLst/>
                <a:latin typeface="Consolas" panose="020B0609020204030204" pitchFamily="49" charset="0"/>
              </a:rPr>
              <a:t>selector:</a:t>
            </a:r>
            <a:r>
              <a:rPr lang="en-US" b="0" dirty="0">
                <a:solidFill>
                  <a:srgbClr val="CCCCCC"/>
                </a:solidFill>
                <a:effectLst/>
                <a:latin typeface="Consolas" panose="020B0609020204030204" pitchFamily="49" charset="0"/>
              </a:rPr>
              <a:t> </a:t>
            </a:r>
            <a:r>
              <a:rPr lang="en-US" b="0" dirty="0">
                <a:solidFill>
                  <a:srgbClr val="CE9178"/>
                </a:solidFill>
                <a:effectLst/>
                <a:latin typeface="Consolas" panose="020B0609020204030204" pitchFamily="49" charset="0"/>
              </a:rPr>
              <a:t>'app-</a:t>
            </a:r>
            <a:r>
              <a:rPr lang="en-US" b="0" dirty="0" err="1">
                <a:solidFill>
                  <a:srgbClr val="CE9178"/>
                </a:solidFill>
                <a:effectLst/>
                <a:latin typeface="Consolas" panose="020B0609020204030204" pitchFamily="49" charset="0"/>
              </a:rPr>
              <a:t>pokemon</a:t>
            </a:r>
            <a:r>
              <a:rPr lang="en-US" b="0" dirty="0">
                <a:solidFill>
                  <a:srgbClr val="CE9178"/>
                </a:solidFill>
                <a:effectLst/>
                <a:latin typeface="Consolas" panose="020B0609020204030204" pitchFamily="49" charset="0"/>
              </a:rPr>
              <a:t>-detail'</a:t>
            </a:r>
            <a:r>
              <a:rPr lang="en-US" b="0" dirty="0">
                <a:solidFill>
                  <a:srgbClr val="CCCCCC"/>
                </a:solidFill>
                <a:effectLst/>
                <a:latin typeface="Consolas" panose="020B0609020204030204" pitchFamily="49" charset="0"/>
              </a:rPr>
              <a:t>,</a:t>
            </a:r>
          </a:p>
          <a:p>
            <a:pPr>
              <a:lnSpc>
                <a:spcPts val="1425"/>
              </a:lnSpc>
            </a:pPr>
            <a:r>
              <a:rPr lang="en-US" b="0" dirty="0">
                <a:solidFill>
                  <a:srgbClr val="CCCCCC"/>
                </a:solidFill>
                <a:effectLst/>
                <a:latin typeface="Consolas" panose="020B0609020204030204" pitchFamily="49" charset="0"/>
              </a:rPr>
              <a:t>  </a:t>
            </a:r>
            <a:r>
              <a:rPr lang="en-US" b="0" dirty="0">
                <a:solidFill>
                  <a:srgbClr val="9CDCFE"/>
                </a:solidFill>
                <a:effectLst/>
                <a:latin typeface="Consolas" panose="020B0609020204030204" pitchFamily="49" charset="0"/>
              </a:rPr>
              <a:t>imports:</a:t>
            </a:r>
            <a:r>
              <a:rPr lang="en-US" b="0" dirty="0">
                <a:solidFill>
                  <a:srgbClr val="CCCCCC"/>
                </a:solidFill>
                <a:effectLst/>
                <a:latin typeface="Consolas" panose="020B0609020204030204" pitchFamily="49" charset="0"/>
              </a:rPr>
              <a:t> [</a:t>
            </a:r>
            <a:r>
              <a:rPr lang="en-US" b="0" dirty="0" err="1">
                <a:solidFill>
                  <a:srgbClr val="4EC9B0"/>
                </a:solidFill>
                <a:effectLst/>
                <a:latin typeface="Consolas" panose="020B0609020204030204" pitchFamily="49" charset="0"/>
              </a:rPr>
              <a:t>CommonModule</a:t>
            </a:r>
            <a:r>
              <a:rPr lang="en-US" b="0" dirty="0">
                <a:solidFill>
                  <a:srgbClr val="CCCCCC"/>
                </a:solidFill>
                <a:effectLst/>
                <a:latin typeface="Consolas" panose="020B0609020204030204" pitchFamily="49" charset="0"/>
              </a:rPr>
              <a:t>, </a:t>
            </a:r>
            <a:r>
              <a:rPr lang="en-US" b="0" dirty="0" err="1">
                <a:solidFill>
                  <a:srgbClr val="4EC9B0"/>
                </a:solidFill>
                <a:effectLst/>
                <a:latin typeface="Consolas" panose="020B0609020204030204" pitchFamily="49" charset="0"/>
              </a:rPr>
              <a:t>ClipboardModule</a:t>
            </a:r>
            <a:r>
              <a:rPr lang="en-US" b="0" dirty="0">
                <a:solidFill>
                  <a:srgbClr val="CCCCCC"/>
                </a:solidFill>
                <a:effectLst/>
                <a:latin typeface="Consolas" panose="020B0609020204030204" pitchFamily="49" charset="0"/>
              </a:rPr>
              <a:t>],</a:t>
            </a:r>
          </a:p>
          <a:p>
            <a:pPr>
              <a:lnSpc>
                <a:spcPts val="1425"/>
              </a:lnSpc>
            </a:pPr>
            <a:r>
              <a:rPr lang="en-US" b="0" dirty="0">
                <a:solidFill>
                  <a:srgbClr val="CCCCCC"/>
                </a:solidFill>
                <a:effectLst/>
                <a:latin typeface="Consolas" panose="020B0609020204030204" pitchFamily="49" charset="0"/>
              </a:rPr>
              <a:t>  </a:t>
            </a:r>
            <a:r>
              <a:rPr lang="en-US" b="0" dirty="0" err="1">
                <a:solidFill>
                  <a:srgbClr val="9CDCFE"/>
                </a:solidFill>
                <a:effectLst/>
                <a:latin typeface="Consolas" panose="020B0609020204030204" pitchFamily="49" charset="0"/>
              </a:rPr>
              <a:t>templateUrl</a:t>
            </a:r>
            <a:r>
              <a:rPr lang="en-US" b="0" dirty="0">
                <a:solidFill>
                  <a:srgbClr val="9CDCFE"/>
                </a:solidFill>
                <a:effectLst/>
                <a:latin typeface="Consolas" panose="020B0609020204030204" pitchFamily="49" charset="0"/>
              </a:rPr>
              <a:t>:</a:t>
            </a:r>
            <a:r>
              <a:rPr lang="en-US" b="0" dirty="0">
                <a:solidFill>
                  <a:srgbClr val="CCCCCC"/>
                </a:solidFill>
                <a:effectLst/>
                <a:latin typeface="Consolas" panose="020B0609020204030204" pitchFamily="49" charset="0"/>
              </a:rPr>
              <a:t> </a:t>
            </a:r>
            <a:r>
              <a:rPr lang="en-US" b="0" dirty="0">
                <a:solidFill>
                  <a:srgbClr val="CE9178"/>
                </a:solidFill>
                <a:effectLst/>
                <a:latin typeface="Consolas" panose="020B0609020204030204" pitchFamily="49" charset="0"/>
              </a:rPr>
              <a:t>'./pokemon-detail.component.html'</a:t>
            </a:r>
            <a:r>
              <a:rPr lang="en-US" b="0" dirty="0">
                <a:solidFill>
                  <a:srgbClr val="CCCCCC"/>
                </a:solidFill>
                <a:effectLst/>
                <a:latin typeface="Consolas" panose="020B0609020204030204" pitchFamily="49" charset="0"/>
              </a:rPr>
              <a:t>,</a:t>
            </a:r>
          </a:p>
          <a:p>
            <a:pPr>
              <a:lnSpc>
                <a:spcPts val="1425"/>
              </a:lnSpc>
            </a:pPr>
            <a:r>
              <a:rPr lang="en-US" b="0" dirty="0">
                <a:solidFill>
                  <a:srgbClr val="CCCCCC"/>
                </a:solidFill>
                <a:effectLst/>
                <a:latin typeface="Consolas" panose="020B0609020204030204" pitchFamily="49" charset="0"/>
              </a:rPr>
              <a:t>  </a:t>
            </a:r>
            <a:r>
              <a:rPr lang="en-US" b="0" dirty="0" err="1">
                <a:solidFill>
                  <a:srgbClr val="9CDCFE"/>
                </a:solidFill>
                <a:effectLst/>
                <a:latin typeface="Consolas" panose="020B0609020204030204" pitchFamily="49" charset="0"/>
              </a:rPr>
              <a:t>styleUrl</a:t>
            </a:r>
            <a:r>
              <a:rPr lang="en-US" b="0" dirty="0">
                <a:solidFill>
                  <a:srgbClr val="9CDCFE"/>
                </a:solidFill>
                <a:effectLst/>
                <a:latin typeface="Consolas" panose="020B0609020204030204" pitchFamily="49" charset="0"/>
              </a:rPr>
              <a:t>:</a:t>
            </a:r>
            <a:r>
              <a:rPr lang="en-US" b="0" dirty="0">
                <a:solidFill>
                  <a:srgbClr val="CCCCCC"/>
                </a:solidFill>
                <a:effectLst/>
                <a:latin typeface="Consolas" panose="020B0609020204030204" pitchFamily="49" charset="0"/>
              </a:rPr>
              <a:t> </a:t>
            </a:r>
            <a:r>
              <a:rPr lang="en-US" b="0" dirty="0">
                <a:solidFill>
                  <a:srgbClr val="CE9178"/>
                </a:solidFill>
                <a:effectLst/>
                <a:latin typeface="Consolas" panose="020B0609020204030204" pitchFamily="49" charset="0"/>
              </a:rPr>
              <a:t>'./pokemon-detail.component.css'</a:t>
            </a:r>
            <a:endParaRPr lang="en-US" b="0" dirty="0">
              <a:solidFill>
                <a:srgbClr val="CCCCCC"/>
              </a:solidFill>
              <a:effectLst/>
              <a:latin typeface="Consolas" panose="020B0609020204030204" pitchFamily="49" charset="0"/>
            </a:endParaRPr>
          </a:p>
          <a:p>
            <a:pPr>
              <a:lnSpc>
                <a:spcPts val="1425"/>
              </a:lnSpc>
            </a:pPr>
            <a:r>
              <a:rPr lang="en-US" b="0" dirty="0">
                <a:solidFill>
                  <a:srgbClr val="CCCCCC"/>
                </a:solidFill>
                <a:effectLst/>
                <a:latin typeface="Consolas" panose="020B0609020204030204" pitchFamily="49" charset="0"/>
              </a:rPr>
              <a:t>})</a:t>
            </a:r>
          </a:p>
          <a:p>
            <a:pPr>
              <a:lnSpc>
                <a:spcPts val="1425"/>
              </a:lnSpc>
            </a:pPr>
            <a:r>
              <a:rPr lang="en-US" b="0" dirty="0">
                <a:solidFill>
                  <a:srgbClr val="C586C0"/>
                </a:solidFill>
                <a:effectLst/>
                <a:latin typeface="Consolas" panose="020B0609020204030204" pitchFamily="49" charset="0"/>
              </a:rPr>
              <a:t>export</a:t>
            </a:r>
            <a:r>
              <a:rPr lang="en-US" b="0" dirty="0">
                <a:solidFill>
                  <a:srgbClr val="CCCCCC"/>
                </a:solidFill>
                <a:effectLst/>
                <a:latin typeface="Consolas" panose="020B0609020204030204" pitchFamily="49" charset="0"/>
              </a:rPr>
              <a:t> </a:t>
            </a:r>
            <a:r>
              <a:rPr lang="en-US" b="0" dirty="0">
                <a:solidFill>
                  <a:srgbClr val="569CD6"/>
                </a:solidFill>
                <a:effectLst/>
                <a:latin typeface="Consolas" panose="020B0609020204030204" pitchFamily="49" charset="0"/>
              </a:rPr>
              <a:t>class</a:t>
            </a:r>
            <a:r>
              <a:rPr lang="en-US" b="0" dirty="0">
                <a:solidFill>
                  <a:srgbClr val="CCCCCC"/>
                </a:solidFill>
                <a:effectLst/>
                <a:latin typeface="Consolas" panose="020B0609020204030204" pitchFamily="49" charset="0"/>
              </a:rPr>
              <a:t> </a:t>
            </a:r>
            <a:r>
              <a:rPr lang="en-US" b="0" dirty="0" err="1">
                <a:solidFill>
                  <a:srgbClr val="4EC9B0"/>
                </a:solidFill>
                <a:effectLst/>
                <a:latin typeface="Consolas" panose="020B0609020204030204" pitchFamily="49" charset="0"/>
              </a:rPr>
              <a:t>PokemonDetailComponent</a:t>
            </a:r>
            <a:r>
              <a:rPr lang="en-US" b="0" dirty="0">
                <a:solidFill>
                  <a:srgbClr val="CCCCCC"/>
                </a:solidFill>
                <a:effectLst/>
                <a:latin typeface="Consolas" panose="020B0609020204030204" pitchFamily="49" charset="0"/>
              </a:rPr>
              <a:t> {</a:t>
            </a:r>
          </a:p>
          <a:p>
            <a:pPr>
              <a:lnSpc>
                <a:spcPts val="1425"/>
              </a:lnSpc>
            </a:pPr>
            <a:r>
              <a:rPr lang="en-US" b="0" dirty="0">
                <a:solidFill>
                  <a:srgbClr val="CCCCCC"/>
                </a:solidFill>
                <a:effectLst/>
                <a:latin typeface="Consolas" panose="020B0609020204030204" pitchFamily="49" charset="0"/>
              </a:rPr>
              <a:t>  </a:t>
            </a:r>
            <a:r>
              <a:rPr lang="en-US" b="0" dirty="0" err="1">
                <a:solidFill>
                  <a:srgbClr val="9CDCFE"/>
                </a:solidFill>
                <a:effectLst/>
                <a:latin typeface="Consolas" panose="020B0609020204030204" pitchFamily="49" charset="0"/>
              </a:rPr>
              <a:t>pokemon</a:t>
            </a:r>
            <a:r>
              <a:rPr lang="en-US" b="0" dirty="0">
                <a:solidFill>
                  <a:srgbClr val="D4D4D4"/>
                </a:solidFill>
                <a:effectLst/>
                <a:latin typeface="Consolas" panose="020B0609020204030204" pitchFamily="49" charset="0"/>
              </a:rPr>
              <a:t>:</a:t>
            </a:r>
            <a:r>
              <a:rPr lang="en-US" b="0" dirty="0">
                <a:solidFill>
                  <a:srgbClr val="CCCCCC"/>
                </a:solidFill>
                <a:effectLst/>
                <a:latin typeface="Consolas" panose="020B0609020204030204" pitchFamily="49" charset="0"/>
              </a:rPr>
              <a:t> </a:t>
            </a:r>
            <a:r>
              <a:rPr lang="en-US" b="0" dirty="0">
                <a:solidFill>
                  <a:srgbClr val="4EC9B0"/>
                </a:solidFill>
                <a:effectLst/>
                <a:latin typeface="Consolas" panose="020B0609020204030204" pitchFamily="49" charset="0"/>
              </a:rPr>
              <a:t>any</a:t>
            </a:r>
            <a:r>
              <a:rPr lang="en-US" b="0" dirty="0">
                <a:solidFill>
                  <a:srgbClr val="CCCCCC"/>
                </a:solidFill>
                <a:effectLst/>
                <a:latin typeface="Consolas" panose="020B0609020204030204" pitchFamily="49" charset="0"/>
              </a:rPr>
              <a:t>;</a:t>
            </a:r>
          </a:p>
          <a:p>
            <a:pPr>
              <a:lnSpc>
                <a:spcPts val="1425"/>
              </a:lnSpc>
            </a:pPr>
            <a:r>
              <a:rPr lang="en-US" b="0" dirty="0">
                <a:solidFill>
                  <a:srgbClr val="CCCCCC"/>
                </a:solidFill>
                <a:effectLst/>
                <a:latin typeface="Consolas" panose="020B0609020204030204" pitchFamily="49" charset="0"/>
              </a:rPr>
              <a:t>  </a:t>
            </a:r>
            <a:r>
              <a:rPr lang="en-US" b="0" dirty="0" err="1">
                <a:solidFill>
                  <a:srgbClr val="9CDCFE"/>
                </a:solidFill>
                <a:effectLst/>
                <a:latin typeface="Consolas" panose="020B0609020204030204" pitchFamily="49" charset="0"/>
              </a:rPr>
              <a:t>pokemonDetailsToCopy</a:t>
            </a:r>
            <a:r>
              <a:rPr lang="en-US" b="0" dirty="0">
                <a:solidFill>
                  <a:srgbClr val="D4D4D4"/>
                </a:solidFill>
                <a:effectLst/>
                <a:latin typeface="Consolas" panose="020B0609020204030204" pitchFamily="49" charset="0"/>
              </a:rPr>
              <a:t>:</a:t>
            </a:r>
            <a:r>
              <a:rPr lang="en-US" b="0" dirty="0">
                <a:solidFill>
                  <a:srgbClr val="CCCCCC"/>
                </a:solidFill>
                <a:effectLst/>
                <a:latin typeface="Consolas" panose="020B0609020204030204" pitchFamily="49" charset="0"/>
              </a:rPr>
              <a:t> </a:t>
            </a:r>
            <a:r>
              <a:rPr lang="en-US" b="0" dirty="0">
                <a:solidFill>
                  <a:srgbClr val="4EC9B0"/>
                </a:solidFill>
                <a:effectLst/>
                <a:latin typeface="Consolas" panose="020B0609020204030204" pitchFamily="49" charset="0"/>
              </a:rPr>
              <a:t>string</a:t>
            </a:r>
            <a:r>
              <a:rPr lang="en-US" b="0" dirty="0">
                <a:solidFill>
                  <a:srgbClr val="CCCCCC"/>
                </a:solidFill>
                <a:effectLst/>
                <a:latin typeface="Consolas" panose="020B0609020204030204" pitchFamily="49" charset="0"/>
              </a:rPr>
              <a:t> </a:t>
            </a:r>
            <a:r>
              <a:rPr lang="en-US" b="0" dirty="0">
                <a:solidFill>
                  <a:srgbClr val="D4D4D4"/>
                </a:solidFill>
                <a:effectLst/>
                <a:latin typeface="Consolas" panose="020B0609020204030204" pitchFamily="49" charset="0"/>
              </a:rPr>
              <a:t>=</a:t>
            </a:r>
            <a:r>
              <a:rPr lang="en-US" b="0" dirty="0">
                <a:solidFill>
                  <a:srgbClr val="CCCCCC"/>
                </a:solidFill>
                <a:effectLst/>
                <a:latin typeface="Consolas" panose="020B0609020204030204" pitchFamily="49" charset="0"/>
              </a:rPr>
              <a:t> </a:t>
            </a:r>
            <a:r>
              <a:rPr lang="en-US" b="0" dirty="0">
                <a:solidFill>
                  <a:srgbClr val="CE9178"/>
                </a:solidFill>
                <a:effectLst/>
                <a:latin typeface="Consolas" panose="020B0609020204030204" pitchFamily="49" charset="0"/>
              </a:rPr>
              <a:t>''</a:t>
            </a:r>
            <a:r>
              <a:rPr lang="en-US" b="0" dirty="0">
                <a:solidFill>
                  <a:srgbClr val="CCCCCC"/>
                </a:solidFill>
                <a:effectLst/>
                <a:latin typeface="Consolas" panose="020B0609020204030204" pitchFamily="49" charset="0"/>
              </a:rPr>
              <a:t>;</a:t>
            </a:r>
          </a:p>
          <a:p>
            <a:pPr>
              <a:lnSpc>
                <a:spcPts val="1425"/>
              </a:lnSpc>
            </a:pPr>
            <a:r>
              <a:rPr lang="en-US" b="0" dirty="0">
                <a:solidFill>
                  <a:srgbClr val="CCCCCC"/>
                </a:solidFill>
                <a:effectLst/>
                <a:latin typeface="Consolas" panose="020B0609020204030204" pitchFamily="49" charset="0"/>
              </a:rPr>
              <a:t>  </a:t>
            </a:r>
            <a:r>
              <a:rPr lang="en-US" b="0" dirty="0">
                <a:solidFill>
                  <a:srgbClr val="569CD6"/>
                </a:solidFill>
                <a:effectLst/>
                <a:latin typeface="Consolas" panose="020B0609020204030204" pitchFamily="49" charset="0"/>
              </a:rPr>
              <a:t>constructor</a:t>
            </a:r>
            <a:r>
              <a:rPr lang="en-US" b="0" dirty="0">
                <a:solidFill>
                  <a:srgbClr val="CCCCCC"/>
                </a:solidFill>
                <a:effectLst/>
                <a:latin typeface="Consolas" panose="020B0609020204030204" pitchFamily="49" charset="0"/>
              </a:rPr>
              <a:t>(</a:t>
            </a:r>
          </a:p>
          <a:p>
            <a:pPr>
              <a:lnSpc>
                <a:spcPts val="1425"/>
              </a:lnSpc>
            </a:pPr>
            <a:r>
              <a:rPr lang="en-US" b="0" dirty="0">
                <a:solidFill>
                  <a:srgbClr val="CCCCCC"/>
                </a:solidFill>
                <a:effectLst/>
                <a:latin typeface="Consolas" panose="020B0609020204030204" pitchFamily="49" charset="0"/>
              </a:rPr>
              <a:t>    </a:t>
            </a:r>
            <a:r>
              <a:rPr lang="en-US" b="0" dirty="0">
                <a:solidFill>
                  <a:srgbClr val="569CD6"/>
                </a:solidFill>
                <a:effectLst/>
                <a:latin typeface="Consolas" panose="020B0609020204030204" pitchFamily="49" charset="0"/>
              </a:rPr>
              <a:t>private</a:t>
            </a:r>
            <a:r>
              <a:rPr lang="en-US" b="0" dirty="0">
                <a:solidFill>
                  <a:srgbClr val="CCCCCC"/>
                </a:solidFill>
                <a:effectLst/>
                <a:latin typeface="Consolas" panose="020B0609020204030204" pitchFamily="49" charset="0"/>
              </a:rPr>
              <a:t> </a:t>
            </a:r>
            <a:r>
              <a:rPr lang="en-US" b="0" dirty="0">
                <a:solidFill>
                  <a:srgbClr val="9CDCFE"/>
                </a:solidFill>
                <a:effectLst/>
                <a:latin typeface="Consolas" panose="020B0609020204030204" pitchFamily="49" charset="0"/>
              </a:rPr>
              <a:t>route</a:t>
            </a:r>
            <a:r>
              <a:rPr lang="en-US" b="0" dirty="0">
                <a:solidFill>
                  <a:srgbClr val="D4D4D4"/>
                </a:solidFill>
                <a:effectLst/>
                <a:latin typeface="Consolas" panose="020B0609020204030204" pitchFamily="49" charset="0"/>
              </a:rPr>
              <a:t>:</a:t>
            </a:r>
            <a:r>
              <a:rPr lang="en-US" b="0" dirty="0">
                <a:solidFill>
                  <a:srgbClr val="CCCCCC"/>
                </a:solidFill>
                <a:effectLst/>
                <a:latin typeface="Consolas" panose="020B0609020204030204" pitchFamily="49" charset="0"/>
              </a:rPr>
              <a:t> </a:t>
            </a:r>
            <a:r>
              <a:rPr lang="en-US" b="0" dirty="0" err="1">
                <a:solidFill>
                  <a:srgbClr val="4EC9B0"/>
                </a:solidFill>
                <a:effectLst/>
                <a:latin typeface="Consolas" panose="020B0609020204030204" pitchFamily="49" charset="0"/>
              </a:rPr>
              <a:t>ActivatedRoute</a:t>
            </a:r>
            <a:r>
              <a:rPr lang="en-US" b="0" dirty="0">
                <a:solidFill>
                  <a:srgbClr val="CCCCCC"/>
                </a:solidFill>
                <a:effectLst/>
                <a:latin typeface="Consolas" panose="020B0609020204030204" pitchFamily="49" charset="0"/>
              </a:rPr>
              <a:t>,</a:t>
            </a:r>
          </a:p>
          <a:p>
            <a:pPr>
              <a:lnSpc>
                <a:spcPts val="1425"/>
              </a:lnSpc>
            </a:pPr>
            <a:r>
              <a:rPr lang="en-US" b="0" dirty="0">
                <a:solidFill>
                  <a:srgbClr val="CCCCCC"/>
                </a:solidFill>
                <a:effectLst/>
                <a:latin typeface="Consolas" panose="020B0609020204030204" pitchFamily="49" charset="0"/>
              </a:rPr>
              <a:t>    </a:t>
            </a:r>
            <a:r>
              <a:rPr lang="en-US" b="0" dirty="0">
                <a:solidFill>
                  <a:srgbClr val="569CD6"/>
                </a:solidFill>
                <a:effectLst/>
                <a:latin typeface="Consolas" panose="020B0609020204030204" pitchFamily="49" charset="0"/>
              </a:rPr>
              <a:t>private</a:t>
            </a:r>
            <a:r>
              <a:rPr lang="en-US" b="0" dirty="0">
                <a:solidFill>
                  <a:srgbClr val="CCCCCC"/>
                </a:solidFill>
                <a:effectLst/>
                <a:latin typeface="Consolas" panose="020B0609020204030204" pitchFamily="49" charset="0"/>
              </a:rPr>
              <a:t> </a:t>
            </a:r>
            <a:r>
              <a:rPr lang="en-US" b="0" dirty="0">
                <a:solidFill>
                  <a:srgbClr val="9CDCFE"/>
                </a:solidFill>
                <a:effectLst/>
                <a:latin typeface="Consolas" panose="020B0609020204030204" pitchFamily="49" charset="0"/>
              </a:rPr>
              <a:t>http</a:t>
            </a:r>
            <a:r>
              <a:rPr lang="en-US" b="0" dirty="0">
                <a:solidFill>
                  <a:srgbClr val="D4D4D4"/>
                </a:solidFill>
                <a:effectLst/>
                <a:latin typeface="Consolas" panose="020B0609020204030204" pitchFamily="49" charset="0"/>
              </a:rPr>
              <a:t>:</a:t>
            </a:r>
            <a:r>
              <a:rPr lang="en-US" b="0" dirty="0">
                <a:solidFill>
                  <a:srgbClr val="CCCCCC"/>
                </a:solidFill>
                <a:effectLst/>
                <a:latin typeface="Consolas" panose="020B0609020204030204" pitchFamily="49" charset="0"/>
              </a:rPr>
              <a:t> </a:t>
            </a:r>
            <a:r>
              <a:rPr lang="en-US" b="0" dirty="0" err="1">
                <a:solidFill>
                  <a:srgbClr val="4EC9B0"/>
                </a:solidFill>
                <a:effectLst/>
                <a:latin typeface="Consolas" panose="020B0609020204030204" pitchFamily="49" charset="0"/>
              </a:rPr>
              <a:t>HttpClient</a:t>
            </a:r>
            <a:r>
              <a:rPr lang="en-US" b="0" dirty="0">
                <a:solidFill>
                  <a:srgbClr val="CCCCCC"/>
                </a:solidFill>
                <a:effectLst/>
                <a:latin typeface="Consolas" panose="020B0609020204030204" pitchFamily="49" charset="0"/>
              </a:rPr>
              <a:t>,</a:t>
            </a:r>
          </a:p>
          <a:p>
            <a:pPr>
              <a:lnSpc>
                <a:spcPts val="1425"/>
              </a:lnSpc>
            </a:pPr>
            <a:r>
              <a:rPr lang="en-US" b="0" dirty="0">
                <a:solidFill>
                  <a:srgbClr val="CCCCCC"/>
                </a:solidFill>
                <a:effectLst/>
                <a:latin typeface="Consolas" panose="020B0609020204030204" pitchFamily="49" charset="0"/>
              </a:rPr>
              <a:t>    </a:t>
            </a:r>
            <a:r>
              <a:rPr lang="en-US" b="0" dirty="0">
                <a:solidFill>
                  <a:srgbClr val="569CD6"/>
                </a:solidFill>
                <a:effectLst/>
                <a:latin typeface="Consolas" panose="020B0609020204030204" pitchFamily="49" charset="0"/>
              </a:rPr>
              <a:t>private</a:t>
            </a:r>
            <a:r>
              <a:rPr lang="en-US" b="0" dirty="0">
                <a:solidFill>
                  <a:srgbClr val="CCCCCC"/>
                </a:solidFill>
                <a:effectLst/>
                <a:latin typeface="Consolas" panose="020B0609020204030204" pitchFamily="49" charset="0"/>
              </a:rPr>
              <a:t> </a:t>
            </a:r>
            <a:r>
              <a:rPr lang="en-US" b="0" dirty="0">
                <a:solidFill>
                  <a:srgbClr val="9CDCFE"/>
                </a:solidFill>
                <a:effectLst/>
                <a:latin typeface="Consolas" panose="020B0609020204030204" pitchFamily="49" charset="0"/>
              </a:rPr>
              <a:t>router</a:t>
            </a:r>
            <a:r>
              <a:rPr lang="en-US" b="0" dirty="0">
                <a:solidFill>
                  <a:srgbClr val="D4D4D4"/>
                </a:solidFill>
                <a:effectLst/>
                <a:latin typeface="Consolas" panose="020B0609020204030204" pitchFamily="49" charset="0"/>
              </a:rPr>
              <a:t>:</a:t>
            </a:r>
            <a:r>
              <a:rPr lang="en-US" b="0" dirty="0">
                <a:solidFill>
                  <a:srgbClr val="CCCCCC"/>
                </a:solidFill>
                <a:effectLst/>
                <a:latin typeface="Consolas" panose="020B0609020204030204" pitchFamily="49" charset="0"/>
              </a:rPr>
              <a:t> </a:t>
            </a:r>
            <a:r>
              <a:rPr lang="en-US" b="0" dirty="0">
                <a:solidFill>
                  <a:srgbClr val="4EC9B0"/>
                </a:solidFill>
                <a:effectLst/>
                <a:latin typeface="Consolas" panose="020B0609020204030204" pitchFamily="49" charset="0"/>
              </a:rPr>
              <a:t>Router</a:t>
            </a:r>
            <a:r>
              <a:rPr lang="en-US" b="0" dirty="0">
                <a:solidFill>
                  <a:srgbClr val="CCCCCC"/>
                </a:solidFill>
                <a:effectLst/>
                <a:latin typeface="Consolas" panose="020B0609020204030204" pitchFamily="49" charset="0"/>
              </a:rPr>
              <a:t>,</a:t>
            </a:r>
          </a:p>
          <a:p>
            <a:pPr>
              <a:lnSpc>
                <a:spcPts val="1425"/>
              </a:lnSpc>
            </a:pPr>
            <a:r>
              <a:rPr lang="en-US" b="0" dirty="0">
                <a:solidFill>
                  <a:srgbClr val="CCCCCC"/>
                </a:solidFill>
                <a:effectLst/>
                <a:latin typeface="Consolas" panose="020B0609020204030204" pitchFamily="49" charset="0"/>
              </a:rPr>
              <a:t>    </a:t>
            </a:r>
            <a:r>
              <a:rPr lang="en-US" b="0" dirty="0">
                <a:solidFill>
                  <a:srgbClr val="569CD6"/>
                </a:solidFill>
                <a:effectLst/>
                <a:latin typeface="Consolas" panose="020B0609020204030204" pitchFamily="49" charset="0"/>
              </a:rPr>
              <a:t>private</a:t>
            </a:r>
            <a:r>
              <a:rPr lang="en-US" b="0" dirty="0">
                <a:solidFill>
                  <a:srgbClr val="CCCCCC"/>
                </a:solidFill>
                <a:effectLst/>
                <a:latin typeface="Consolas" panose="020B0609020204030204" pitchFamily="49" charset="0"/>
              </a:rPr>
              <a:t> </a:t>
            </a:r>
            <a:r>
              <a:rPr lang="en-US" b="0" dirty="0">
                <a:solidFill>
                  <a:srgbClr val="9CDCFE"/>
                </a:solidFill>
                <a:effectLst/>
                <a:latin typeface="Consolas" panose="020B0609020204030204" pitchFamily="49" charset="0"/>
              </a:rPr>
              <a:t>clipboard</a:t>
            </a:r>
            <a:r>
              <a:rPr lang="en-US" b="0" dirty="0">
                <a:solidFill>
                  <a:srgbClr val="D4D4D4"/>
                </a:solidFill>
                <a:effectLst/>
                <a:latin typeface="Consolas" panose="020B0609020204030204" pitchFamily="49" charset="0"/>
              </a:rPr>
              <a:t>:</a:t>
            </a:r>
            <a:r>
              <a:rPr lang="en-US" b="0" dirty="0">
                <a:solidFill>
                  <a:srgbClr val="CCCCCC"/>
                </a:solidFill>
                <a:effectLst/>
                <a:latin typeface="Consolas" panose="020B0609020204030204" pitchFamily="49" charset="0"/>
              </a:rPr>
              <a:t> </a:t>
            </a:r>
            <a:r>
              <a:rPr lang="en-US" b="0" dirty="0">
                <a:solidFill>
                  <a:srgbClr val="4EC9B0"/>
                </a:solidFill>
                <a:effectLst/>
                <a:latin typeface="Consolas" panose="020B0609020204030204" pitchFamily="49" charset="0"/>
              </a:rPr>
              <a:t>Clipboard</a:t>
            </a:r>
            <a:endParaRPr lang="en-US" b="0" dirty="0">
              <a:solidFill>
                <a:srgbClr val="CCCCCC"/>
              </a:solidFill>
              <a:effectLst/>
              <a:latin typeface="Consolas" panose="020B0609020204030204" pitchFamily="49" charset="0"/>
            </a:endParaRPr>
          </a:p>
          <a:p>
            <a:pPr>
              <a:lnSpc>
                <a:spcPts val="1425"/>
              </a:lnSpc>
            </a:pPr>
            <a:r>
              <a:rPr lang="en-US" b="0" dirty="0">
                <a:solidFill>
                  <a:srgbClr val="CCCCCC"/>
                </a:solidFill>
                <a:effectLst/>
                <a:latin typeface="Consolas" panose="020B0609020204030204" pitchFamily="49" charset="0"/>
              </a:rPr>
              <a:t>  ) {</a:t>
            </a:r>
          </a:p>
          <a:p>
            <a:pPr>
              <a:lnSpc>
                <a:spcPts val="1425"/>
              </a:lnSpc>
            </a:pPr>
            <a:r>
              <a:rPr lang="en-US" b="0" dirty="0">
                <a:solidFill>
                  <a:srgbClr val="CCCCCC"/>
                </a:solidFill>
                <a:effectLst/>
                <a:latin typeface="Consolas" panose="020B0609020204030204" pitchFamily="49" charset="0"/>
              </a:rPr>
              <a:t>    </a:t>
            </a:r>
            <a:r>
              <a:rPr lang="en-US" b="0" dirty="0">
                <a:solidFill>
                  <a:srgbClr val="569CD6"/>
                </a:solidFill>
                <a:effectLst/>
                <a:latin typeface="Consolas" panose="020B0609020204030204" pitchFamily="49" charset="0"/>
              </a:rPr>
              <a:t>const</a:t>
            </a:r>
            <a:r>
              <a:rPr lang="en-US" b="0" dirty="0">
                <a:solidFill>
                  <a:srgbClr val="CCCCCC"/>
                </a:solidFill>
                <a:effectLst/>
                <a:latin typeface="Consolas" panose="020B0609020204030204" pitchFamily="49" charset="0"/>
              </a:rPr>
              <a:t> </a:t>
            </a:r>
            <a:r>
              <a:rPr lang="en-US" b="0" dirty="0">
                <a:solidFill>
                  <a:srgbClr val="4FC1FF"/>
                </a:solidFill>
                <a:effectLst/>
                <a:latin typeface="Consolas" panose="020B0609020204030204" pitchFamily="49" charset="0"/>
              </a:rPr>
              <a:t>id</a:t>
            </a:r>
            <a:r>
              <a:rPr lang="en-US" b="0" dirty="0">
                <a:solidFill>
                  <a:srgbClr val="CCCCCC"/>
                </a:solidFill>
                <a:effectLst/>
                <a:latin typeface="Consolas" panose="020B0609020204030204" pitchFamily="49" charset="0"/>
              </a:rPr>
              <a:t> </a:t>
            </a:r>
            <a:r>
              <a:rPr lang="en-US" b="0" dirty="0">
                <a:solidFill>
                  <a:srgbClr val="D4D4D4"/>
                </a:solidFill>
                <a:effectLst/>
                <a:latin typeface="Consolas" panose="020B0609020204030204" pitchFamily="49" charset="0"/>
              </a:rPr>
              <a:t>=</a:t>
            </a:r>
            <a:r>
              <a:rPr lang="en-US" b="0" dirty="0">
                <a:solidFill>
                  <a:srgbClr val="CCCCCC"/>
                </a:solidFill>
                <a:effectLst/>
                <a:latin typeface="Consolas" panose="020B0609020204030204" pitchFamily="49" charset="0"/>
              </a:rPr>
              <a:t> </a:t>
            </a:r>
            <a:r>
              <a:rPr lang="en-US" b="0" dirty="0" err="1">
                <a:solidFill>
                  <a:srgbClr val="569CD6"/>
                </a:solidFill>
                <a:effectLst/>
                <a:latin typeface="Consolas" panose="020B0609020204030204" pitchFamily="49" charset="0"/>
              </a:rPr>
              <a:t>this</a:t>
            </a:r>
            <a:r>
              <a:rPr lang="en-US" b="0" dirty="0" err="1">
                <a:solidFill>
                  <a:srgbClr val="CCCCCC"/>
                </a:solidFill>
                <a:effectLst/>
                <a:latin typeface="Consolas" panose="020B0609020204030204" pitchFamily="49" charset="0"/>
              </a:rPr>
              <a:t>.</a:t>
            </a:r>
            <a:r>
              <a:rPr lang="en-US" b="0" dirty="0" err="1">
                <a:solidFill>
                  <a:srgbClr val="9CDCFE"/>
                </a:solidFill>
                <a:effectLst/>
                <a:latin typeface="Consolas" panose="020B0609020204030204" pitchFamily="49" charset="0"/>
              </a:rPr>
              <a:t>route</a:t>
            </a:r>
            <a:r>
              <a:rPr lang="en-US" b="0" dirty="0" err="1">
                <a:solidFill>
                  <a:srgbClr val="CCCCCC"/>
                </a:solidFill>
                <a:effectLst/>
                <a:latin typeface="Consolas" panose="020B0609020204030204" pitchFamily="49" charset="0"/>
              </a:rPr>
              <a:t>.</a:t>
            </a:r>
            <a:r>
              <a:rPr lang="en-US" b="0" dirty="0" err="1">
                <a:solidFill>
                  <a:srgbClr val="9CDCFE"/>
                </a:solidFill>
                <a:effectLst/>
                <a:latin typeface="Consolas" panose="020B0609020204030204" pitchFamily="49" charset="0"/>
              </a:rPr>
              <a:t>snapshot</a:t>
            </a:r>
            <a:r>
              <a:rPr lang="en-US" b="0" dirty="0" err="1">
                <a:solidFill>
                  <a:srgbClr val="CCCCCC"/>
                </a:solidFill>
                <a:effectLst/>
                <a:latin typeface="Consolas" panose="020B0609020204030204" pitchFamily="49" charset="0"/>
              </a:rPr>
              <a:t>.</a:t>
            </a:r>
            <a:r>
              <a:rPr lang="en-US" b="0" dirty="0" err="1">
                <a:solidFill>
                  <a:srgbClr val="9CDCFE"/>
                </a:solidFill>
                <a:effectLst/>
                <a:latin typeface="Consolas" panose="020B0609020204030204" pitchFamily="49" charset="0"/>
              </a:rPr>
              <a:t>paramMap</a:t>
            </a:r>
            <a:r>
              <a:rPr lang="en-US" b="0" dirty="0" err="1">
                <a:solidFill>
                  <a:srgbClr val="CCCCCC"/>
                </a:solidFill>
                <a:effectLst/>
                <a:latin typeface="Consolas" panose="020B0609020204030204" pitchFamily="49" charset="0"/>
              </a:rPr>
              <a:t>.</a:t>
            </a:r>
            <a:r>
              <a:rPr lang="en-US" b="0" dirty="0" err="1">
                <a:solidFill>
                  <a:srgbClr val="DCDCAA"/>
                </a:solidFill>
                <a:effectLst/>
                <a:latin typeface="Consolas" panose="020B0609020204030204" pitchFamily="49" charset="0"/>
              </a:rPr>
              <a:t>get</a:t>
            </a:r>
            <a:r>
              <a:rPr lang="en-US" b="0" dirty="0">
                <a:solidFill>
                  <a:srgbClr val="CCCCCC"/>
                </a:solidFill>
                <a:effectLst/>
                <a:latin typeface="Consolas" panose="020B0609020204030204" pitchFamily="49" charset="0"/>
              </a:rPr>
              <a:t>(</a:t>
            </a:r>
            <a:r>
              <a:rPr lang="en-US" b="0" dirty="0">
                <a:solidFill>
                  <a:srgbClr val="CE9178"/>
                </a:solidFill>
                <a:effectLst/>
                <a:latin typeface="Consolas" panose="020B0609020204030204" pitchFamily="49" charset="0"/>
              </a:rPr>
              <a:t>'id'</a:t>
            </a:r>
            <a:r>
              <a:rPr lang="en-US" b="0" dirty="0">
                <a:solidFill>
                  <a:srgbClr val="CCCCCC"/>
                </a:solidFill>
                <a:effectLst/>
                <a:latin typeface="Consolas" panose="020B0609020204030204" pitchFamily="49" charset="0"/>
              </a:rPr>
              <a:t>);</a:t>
            </a:r>
          </a:p>
          <a:p>
            <a:pPr>
              <a:lnSpc>
                <a:spcPts val="1425"/>
              </a:lnSpc>
            </a:pPr>
            <a:r>
              <a:rPr lang="en-US" b="0" dirty="0">
                <a:solidFill>
                  <a:srgbClr val="CCCCCC"/>
                </a:solidFill>
                <a:effectLst/>
                <a:latin typeface="Consolas" panose="020B0609020204030204" pitchFamily="49" charset="0"/>
              </a:rPr>
              <a:t>    </a:t>
            </a:r>
            <a:r>
              <a:rPr lang="en-US" b="0" dirty="0" err="1">
                <a:solidFill>
                  <a:srgbClr val="569CD6"/>
                </a:solidFill>
                <a:effectLst/>
                <a:latin typeface="Consolas" panose="020B0609020204030204" pitchFamily="49" charset="0"/>
              </a:rPr>
              <a:t>this</a:t>
            </a:r>
            <a:r>
              <a:rPr lang="en-US" b="0" dirty="0" err="1">
                <a:solidFill>
                  <a:srgbClr val="CCCCCC"/>
                </a:solidFill>
                <a:effectLst/>
                <a:latin typeface="Consolas" panose="020B0609020204030204" pitchFamily="49" charset="0"/>
              </a:rPr>
              <a:t>.</a:t>
            </a:r>
            <a:r>
              <a:rPr lang="en-US" b="0" dirty="0" err="1">
                <a:solidFill>
                  <a:srgbClr val="DCDCAA"/>
                </a:solidFill>
                <a:effectLst/>
                <a:latin typeface="Consolas" panose="020B0609020204030204" pitchFamily="49" charset="0"/>
              </a:rPr>
              <a:t>loadPokemon</a:t>
            </a:r>
            <a:r>
              <a:rPr lang="en-US" b="0" dirty="0">
                <a:solidFill>
                  <a:srgbClr val="CCCCCC"/>
                </a:solidFill>
                <a:effectLst/>
                <a:latin typeface="Consolas" panose="020B0609020204030204" pitchFamily="49" charset="0"/>
              </a:rPr>
              <a:t>(</a:t>
            </a:r>
            <a:r>
              <a:rPr lang="en-US" b="0" dirty="0">
                <a:solidFill>
                  <a:srgbClr val="4FC1FF"/>
                </a:solidFill>
                <a:effectLst/>
                <a:latin typeface="Consolas" panose="020B0609020204030204" pitchFamily="49" charset="0"/>
              </a:rPr>
              <a:t>id</a:t>
            </a:r>
            <a:r>
              <a:rPr lang="en-US" b="0" dirty="0">
                <a:solidFill>
                  <a:srgbClr val="CCCCCC"/>
                </a:solidFill>
                <a:effectLst/>
                <a:latin typeface="Consolas" panose="020B0609020204030204" pitchFamily="49" charset="0"/>
              </a:rPr>
              <a:t>);</a:t>
            </a:r>
          </a:p>
          <a:p>
            <a:pPr>
              <a:lnSpc>
                <a:spcPts val="1425"/>
              </a:lnSpc>
            </a:pPr>
            <a:r>
              <a:rPr lang="en-US" b="0" dirty="0">
                <a:solidFill>
                  <a:srgbClr val="CCCCCC"/>
                </a:solidFill>
                <a:effectLst/>
                <a:latin typeface="Consolas" panose="020B0609020204030204" pitchFamily="49" charset="0"/>
              </a:rPr>
              <a:t>  }</a:t>
            </a:r>
          </a:p>
          <a:p>
            <a:pPr>
              <a:lnSpc>
                <a:spcPts val="1425"/>
              </a:lnSpc>
            </a:pPr>
            <a:r>
              <a:rPr lang="en-US" b="0" dirty="0">
                <a:solidFill>
                  <a:srgbClr val="CCCCCC"/>
                </a:solidFill>
                <a:effectLst/>
                <a:latin typeface="Consolas" panose="020B0609020204030204" pitchFamily="49" charset="0"/>
              </a:rPr>
              <a:t>  </a:t>
            </a:r>
            <a:r>
              <a:rPr lang="en-US" b="0" dirty="0" err="1">
                <a:solidFill>
                  <a:srgbClr val="DCDCAA"/>
                </a:solidFill>
                <a:effectLst/>
                <a:latin typeface="Consolas" panose="020B0609020204030204" pitchFamily="49" charset="0"/>
              </a:rPr>
              <a:t>loadPokemon</a:t>
            </a:r>
            <a:r>
              <a:rPr lang="en-US" b="0" dirty="0">
                <a:solidFill>
                  <a:srgbClr val="CCCCCC"/>
                </a:solidFill>
                <a:effectLst/>
                <a:latin typeface="Consolas" panose="020B0609020204030204" pitchFamily="49" charset="0"/>
              </a:rPr>
              <a:t>(</a:t>
            </a:r>
            <a:r>
              <a:rPr lang="en-US" b="0" dirty="0">
                <a:solidFill>
                  <a:srgbClr val="9CDCFE"/>
                </a:solidFill>
                <a:effectLst/>
                <a:latin typeface="Consolas" panose="020B0609020204030204" pitchFamily="49" charset="0"/>
              </a:rPr>
              <a:t>id</a:t>
            </a:r>
            <a:r>
              <a:rPr lang="en-US" b="0" dirty="0">
                <a:solidFill>
                  <a:srgbClr val="D4D4D4"/>
                </a:solidFill>
                <a:effectLst/>
                <a:latin typeface="Consolas" panose="020B0609020204030204" pitchFamily="49" charset="0"/>
              </a:rPr>
              <a:t>:</a:t>
            </a:r>
            <a:r>
              <a:rPr lang="en-US" b="0" dirty="0">
                <a:solidFill>
                  <a:srgbClr val="CCCCCC"/>
                </a:solidFill>
                <a:effectLst/>
                <a:latin typeface="Consolas" panose="020B0609020204030204" pitchFamily="49" charset="0"/>
              </a:rPr>
              <a:t> </a:t>
            </a:r>
            <a:r>
              <a:rPr lang="en-US" b="0" dirty="0">
                <a:solidFill>
                  <a:srgbClr val="4EC9B0"/>
                </a:solidFill>
                <a:effectLst/>
                <a:latin typeface="Consolas" panose="020B0609020204030204" pitchFamily="49" charset="0"/>
              </a:rPr>
              <a:t>string</a:t>
            </a:r>
            <a:r>
              <a:rPr lang="en-US" b="0" dirty="0">
                <a:solidFill>
                  <a:srgbClr val="CCCCCC"/>
                </a:solidFill>
                <a:effectLst/>
                <a:latin typeface="Consolas" panose="020B0609020204030204" pitchFamily="49" charset="0"/>
              </a:rPr>
              <a:t> </a:t>
            </a:r>
            <a:r>
              <a:rPr lang="en-US" b="0" dirty="0">
                <a:solidFill>
                  <a:srgbClr val="D4D4D4"/>
                </a:solidFill>
                <a:effectLst/>
                <a:latin typeface="Consolas" panose="020B0609020204030204" pitchFamily="49" charset="0"/>
              </a:rPr>
              <a:t>|</a:t>
            </a:r>
            <a:r>
              <a:rPr lang="en-US" b="0" dirty="0">
                <a:solidFill>
                  <a:srgbClr val="CCCCCC"/>
                </a:solidFill>
                <a:effectLst/>
                <a:latin typeface="Consolas" panose="020B0609020204030204" pitchFamily="49" charset="0"/>
              </a:rPr>
              <a:t> </a:t>
            </a:r>
            <a:r>
              <a:rPr lang="en-US" b="0" dirty="0">
                <a:solidFill>
                  <a:srgbClr val="4EC9B0"/>
                </a:solidFill>
                <a:effectLst/>
                <a:latin typeface="Consolas" panose="020B0609020204030204" pitchFamily="49" charset="0"/>
              </a:rPr>
              <a:t>null</a:t>
            </a:r>
            <a:r>
              <a:rPr lang="en-US" b="0" dirty="0">
                <a:solidFill>
                  <a:srgbClr val="CCCCCC"/>
                </a:solidFill>
                <a:effectLst/>
                <a:latin typeface="Consolas" panose="020B0609020204030204" pitchFamily="49" charset="0"/>
              </a:rPr>
              <a:t>) {</a:t>
            </a:r>
          </a:p>
          <a:p>
            <a:pPr>
              <a:lnSpc>
                <a:spcPts val="1425"/>
              </a:lnSpc>
            </a:pPr>
            <a:r>
              <a:rPr lang="en-US" b="0" dirty="0">
                <a:solidFill>
                  <a:srgbClr val="CCCCCC"/>
                </a:solidFill>
                <a:effectLst/>
                <a:latin typeface="Consolas" panose="020B0609020204030204" pitchFamily="49" charset="0"/>
              </a:rPr>
              <a:t>    </a:t>
            </a:r>
            <a:r>
              <a:rPr lang="en-US" b="0" dirty="0">
                <a:solidFill>
                  <a:srgbClr val="569CD6"/>
                </a:solidFill>
                <a:effectLst/>
                <a:latin typeface="Consolas" panose="020B0609020204030204" pitchFamily="49" charset="0"/>
              </a:rPr>
              <a:t>const</a:t>
            </a:r>
            <a:r>
              <a:rPr lang="en-US" b="0" dirty="0">
                <a:solidFill>
                  <a:srgbClr val="CCCCCC"/>
                </a:solidFill>
                <a:effectLst/>
                <a:latin typeface="Consolas" panose="020B0609020204030204" pitchFamily="49" charset="0"/>
              </a:rPr>
              <a:t> </a:t>
            </a:r>
            <a:r>
              <a:rPr lang="en-US" b="0" dirty="0" err="1">
                <a:solidFill>
                  <a:srgbClr val="4FC1FF"/>
                </a:solidFill>
                <a:effectLst/>
                <a:latin typeface="Consolas" panose="020B0609020204030204" pitchFamily="49" charset="0"/>
              </a:rPr>
              <a:t>apiUrl</a:t>
            </a:r>
            <a:r>
              <a:rPr lang="en-US" b="0" dirty="0">
                <a:solidFill>
                  <a:srgbClr val="CCCCCC"/>
                </a:solidFill>
                <a:effectLst/>
                <a:latin typeface="Consolas" panose="020B0609020204030204" pitchFamily="49" charset="0"/>
              </a:rPr>
              <a:t> </a:t>
            </a:r>
            <a:r>
              <a:rPr lang="en-US" b="0" dirty="0">
                <a:solidFill>
                  <a:srgbClr val="D4D4D4"/>
                </a:solidFill>
                <a:effectLst/>
                <a:latin typeface="Consolas" panose="020B0609020204030204" pitchFamily="49" charset="0"/>
              </a:rPr>
              <a:t>=</a:t>
            </a:r>
            <a:r>
              <a:rPr lang="en-US" b="0" dirty="0">
                <a:solidFill>
                  <a:srgbClr val="CCCCCC"/>
                </a:solidFill>
                <a:effectLst/>
                <a:latin typeface="Consolas" panose="020B0609020204030204" pitchFamily="49" charset="0"/>
              </a:rPr>
              <a:t> </a:t>
            </a:r>
            <a:r>
              <a:rPr lang="en-US" b="0" dirty="0">
                <a:solidFill>
                  <a:srgbClr val="CE9178"/>
                </a:solidFill>
                <a:effectLst/>
                <a:latin typeface="Consolas" panose="020B0609020204030204" pitchFamily="49" charset="0"/>
              </a:rPr>
              <a:t>`https://pokeapi.co/</a:t>
            </a:r>
            <a:r>
              <a:rPr lang="en-US" b="0" dirty="0" err="1">
                <a:solidFill>
                  <a:srgbClr val="CE9178"/>
                </a:solidFill>
                <a:effectLst/>
                <a:latin typeface="Consolas" panose="020B0609020204030204" pitchFamily="49" charset="0"/>
              </a:rPr>
              <a:t>api</a:t>
            </a:r>
            <a:r>
              <a:rPr lang="en-US" b="0" dirty="0">
                <a:solidFill>
                  <a:srgbClr val="CE9178"/>
                </a:solidFill>
                <a:effectLst/>
                <a:latin typeface="Consolas" panose="020B0609020204030204" pitchFamily="49" charset="0"/>
              </a:rPr>
              <a:t>/v2/</a:t>
            </a:r>
            <a:r>
              <a:rPr lang="en-US" b="0" dirty="0" err="1">
                <a:solidFill>
                  <a:srgbClr val="CE9178"/>
                </a:solidFill>
                <a:effectLst/>
                <a:latin typeface="Consolas" panose="020B0609020204030204" pitchFamily="49" charset="0"/>
              </a:rPr>
              <a:t>pokemon</a:t>
            </a:r>
            <a:r>
              <a:rPr lang="en-US" b="0" dirty="0">
                <a:solidFill>
                  <a:srgbClr val="CE9178"/>
                </a:solidFill>
                <a:effectLst/>
                <a:latin typeface="Consolas" panose="020B0609020204030204" pitchFamily="49" charset="0"/>
              </a:rPr>
              <a:t>/</a:t>
            </a:r>
            <a:r>
              <a:rPr lang="en-US" b="0" dirty="0">
                <a:solidFill>
                  <a:srgbClr val="569CD6"/>
                </a:solidFill>
                <a:effectLst/>
                <a:latin typeface="Consolas" panose="020B0609020204030204" pitchFamily="49" charset="0"/>
              </a:rPr>
              <a:t>${</a:t>
            </a:r>
            <a:r>
              <a:rPr lang="en-US" b="0" dirty="0">
                <a:solidFill>
                  <a:srgbClr val="9CDCFE"/>
                </a:solidFill>
                <a:effectLst/>
                <a:latin typeface="Consolas" panose="020B0609020204030204" pitchFamily="49" charset="0"/>
              </a:rPr>
              <a:t>id</a:t>
            </a:r>
            <a:r>
              <a:rPr lang="en-US" b="0" dirty="0">
                <a:solidFill>
                  <a:srgbClr val="569CD6"/>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a:solidFill>
                  <a:srgbClr val="CCCCCC"/>
                </a:solidFill>
                <a:effectLst/>
                <a:latin typeface="Consolas" panose="020B0609020204030204" pitchFamily="49" charset="0"/>
              </a:rPr>
              <a:t>;</a:t>
            </a:r>
          </a:p>
          <a:p>
            <a:pPr>
              <a:lnSpc>
                <a:spcPts val="1425"/>
              </a:lnSpc>
            </a:pPr>
            <a:r>
              <a:rPr lang="en-US" b="0" dirty="0">
                <a:solidFill>
                  <a:srgbClr val="CCCCCC"/>
                </a:solidFill>
                <a:effectLst/>
                <a:latin typeface="Consolas" panose="020B0609020204030204" pitchFamily="49" charset="0"/>
              </a:rPr>
              <a:t>    </a:t>
            </a:r>
            <a:r>
              <a:rPr lang="en-US" b="0" dirty="0" err="1">
                <a:solidFill>
                  <a:srgbClr val="569CD6"/>
                </a:solidFill>
                <a:effectLst/>
                <a:latin typeface="Consolas" panose="020B0609020204030204" pitchFamily="49" charset="0"/>
              </a:rPr>
              <a:t>this</a:t>
            </a:r>
            <a:r>
              <a:rPr lang="en-US" b="0" dirty="0" err="1">
                <a:solidFill>
                  <a:srgbClr val="CCCCCC"/>
                </a:solidFill>
                <a:effectLst/>
                <a:latin typeface="Consolas" panose="020B0609020204030204" pitchFamily="49" charset="0"/>
              </a:rPr>
              <a:t>.</a:t>
            </a:r>
            <a:r>
              <a:rPr lang="en-US" b="0" dirty="0" err="1">
                <a:solidFill>
                  <a:srgbClr val="9CDCFE"/>
                </a:solidFill>
                <a:effectLst/>
                <a:latin typeface="Consolas" panose="020B0609020204030204" pitchFamily="49" charset="0"/>
              </a:rPr>
              <a:t>http</a:t>
            </a:r>
            <a:r>
              <a:rPr lang="en-US" b="0" dirty="0" err="1">
                <a:solidFill>
                  <a:srgbClr val="CCCCCC"/>
                </a:solidFill>
                <a:effectLst/>
                <a:latin typeface="Consolas" panose="020B0609020204030204" pitchFamily="49" charset="0"/>
              </a:rPr>
              <a:t>.</a:t>
            </a:r>
            <a:r>
              <a:rPr lang="en-US" b="0" dirty="0" err="1">
                <a:solidFill>
                  <a:srgbClr val="DCDCAA"/>
                </a:solidFill>
                <a:effectLst/>
                <a:latin typeface="Consolas" panose="020B0609020204030204" pitchFamily="49" charset="0"/>
              </a:rPr>
              <a:t>get</a:t>
            </a:r>
            <a:r>
              <a:rPr lang="en-US" b="0" dirty="0">
                <a:solidFill>
                  <a:srgbClr val="CCCCCC"/>
                </a:solidFill>
                <a:effectLst/>
                <a:latin typeface="Consolas" panose="020B0609020204030204" pitchFamily="49" charset="0"/>
              </a:rPr>
              <a:t>(</a:t>
            </a:r>
            <a:r>
              <a:rPr lang="en-US" b="0" dirty="0" err="1">
                <a:solidFill>
                  <a:srgbClr val="4FC1FF"/>
                </a:solidFill>
                <a:effectLst/>
                <a:latin typeface="Consolas" panose="020B0609020204030204" pitchFamily="49" charset="0"/>
              </a:rPr>
              <a:t>apiUrl</a:t>
            </a:r>
            <a:r>
              <a:rPr lang="en-US" b="0" dirty="0">
                <a:solidFill>
                  <a:srgbClr val="CCCCCC"/>
                </a:solidFill>
                <a:effectLst/>
                <a:latin typeface="Consolas" panose="020B0609020204030204" pitchFamily="49" charset="0"/>
              </a:rPr>
              <a:t>).</a:t>
            </a:r>
            <a:r>
              <a:rPr lang="en-US" b="0" dirty="0">
                <a:solidFill>
                  <a:srgbClr val="DCDCAA"/>
                </a:solidFill>
                <a:effectLst/>
                <a:latin typeface="Consolas" panose="020B0609020204030204" pitchFamily="49" charset="0"/>
              </a:rPr>
              <a:t>subscribe</a:t>
            </a:r>
            <a:r>
              <a:rPr lang="en-US" b="0" dirty="0">
                <a:solidFill>
                  <a:srgbClr val="CCCCCC"/>
                </a:solidFill>
                <a:effectLst/>
                <a:latin typeface="Consolas" panose="020B0609020204030204" pitchFamily="49" charset="0"/>
              </a:rPr>
              <a:t>((</a:t>
            </a:r>
            <a:r>
              <a:rPr lang="en-US" b="0" dirty="0">
                <a:solidFill>
                  <a:srgbClr val="9CDCFE"/>
                </a:solidFill>
                <a:effectLst/>
                <a:latin typeface="Consolas" panose="020B0609020204030204" pitchFamily="49" charset="0"/>
              </a:rPr>
              <a:t>response</a:t>
            </a:r>
            <a:r>
              <a:rPr lang="en-US" b="0" dirty="0">
                <a:solidFill>
                  <a:srgbClr val="CCCCCC"/>
                </a:solidFill>
                <a:effectLst/>
                <a:latin typeface="Consolas" panose="020B0609020204030204" pitchFamily="49" charset="0"/>
              </a:rPr>
              <a:t>) </a:t>
            </a:r>
            <a:r>
              <a:rPr lang="en-US" b="0" dirty="0">
                <a:solidFill>
                  <a:srgbClr val="569CD6"/>
                </a:solidFill>
                <a:effectLst/>
                <a:latin typeface="Consolas" panose="020B0609020204030204" pitchFamily="49" charset="0"/>
              </a:rPr>
              <a:t>=&gt;</a:t>
            </a:r>
            <a:r>
              <a:rPr lang="en-US" b="0" dirty="0">
                <a:solidFill>
                  <a:srgbClr val="CCCCCC"/>
                </a:solidFill>
                <a:effectLst/>
                <a:latin typeface="Consolas" panose="020B0609020204030204" pitchFamily="49" charset="0"/>
              </a:rPr>
              <a:t> (</a:t>
            </a:r>
            <a:r>
              <a:rPr lang="en-US" b="0" dirty="0" err="1">
                <a:solidFill>
                  <a:srgbClr val="569CD6"/>
                </a:solidFill>
                <a:effectLst/>
                <a:latin typeface="Consolas" panose="020B0609020204030204" pitchFamily="49" charset="0"/>
              </a:rPr>
              <a:t>this</a:t>
            </a:r>
            <a:r>
              <a:rPr lang="en-US" b="0" dirty="0" err="1">
                <a:solidFill>
                  <a:srgbClr val="CCCCCC"/>
                </a:solidFill>
                <a:effectLst/>
                <a:latin typeface="Consolas" panose="020B0609020204030204" pitchFamily="49" charset="0"/>
              </a:rPr>
              <a:t>.</a:t>
            </a:r>
            <a:r>
              <a:rPr lang="en-US" b="0" dirty="0" err="1">
                <a:solidFill>
                  <a:srgbClr val="9CDCFE"/>
                </a:solidFill>
                <a:effectLst/>
                <a:latin typeface="Consolas" panose="020B0609020204030204" pitchFamily="49" charset="0"/>
              </a:rPr>
              <a:t>pokemon</a:t>
            </a:r>
            <a:r>
              <a:rPr lang="en-US" b="0" dirty="0">
                <a:solidFill>
                  <a:srgbClr val="CCCCCC"/>
                </a:solidFill>
                <a:effectLst/>
                <a:latin typeface="Consolas" panose="020B0609020204030204" pitchFamily="49" charset="0"/>
              </a:rPr>
              <a:t> </a:t>
            </a:r>
            <a:r>
              <a:rPr lang="en-US" b="0" dirty="0">
                <a:solidFill>
                  <a:srgbClr val="D4D4D4"/>
                </a:solidFill>
                <a:effectLst/>
                <a:latin typeface="Consolas" panose="020B0609020204030204" pitchFamily="49" charset="0"/>
              </a:rPr>
              <a:t>=</a:t>
            </a:r>
            <a:r>
              <a:rPr lang="en-US" b="0" dirty="0">
                <a:solidFill>
                  <a:srgbClr val="CCCCCC"/>
                </a:solidFill>
                <a:effectLst/>
                <a:latin typeface="Consolas" panose="020B0609020204030204" pitchFamily="49" charset="0"/>
              </a:rPr>
              <a:t> </a:t>
            </a:r>
            <a:r>
              <a:rPr lang="en-US" b="0" dirty="0">
                <a:solidFill>
                  <a:srgbClr val="9CDCFE"/>
                </a:solidFill>
                <a:effectLst/>
                <a:latin typeface="Consolas" panose="020B0609020204030204" pitchFamily="49" charset="0"/>
              </a:rPr>
              <a:t>response</a:t>
            </a:r>
            <a:r>
              <a:rPr lang="en-US" b="0" dirty="0">
                <a:solidFill>
                  <a:srgbClr val="CCCCCC"/>
                </a:solidFill>
                <a:effectLst/>
                <a:latin typeface="Consolas" panose="020B0609020204030204" pitchFamily="49" charset="0"/>
              </a:rPr>
              <a:t>));</a:t>
            </a:r>
          </a:p>
          <a:p>
            <a:pPr>
              <a:lnSpc>
                <a:spcPts val="1425"/>
              </a:lnSpc>
            </a:pPr>
            <a:r>
              <a:rPr lang="en-US" b="0" dirty="0">
                <a:solidFill>
                  <a:srgbClr val="CCCCCC"/>
                </a:solidFill>
                <a:effectLst/>
                <a:latin typeface="Consolas" panose="020B0609020204030204" pitchFamily="49" charset="0"/>
              </a:rPr>
              <a:t>  }</a:t>
            </a:r>
          </a:p>
          <a:p>
            <a:pPr>
              <a:lnSpc>
                <a:spcPts val="1425"/>
              </a:lnSpc>
            </a:pPr>
            <a:r>
              <a:rPr lang="en-US" b="0" dirty="0">
                <a:solidFill>
                  <a:srgbClr val="CCCCCC"/>
                </a:solidFill>
                <a:effectLst/>
                <a:latin typeface="Consolas" panose="020B0609020204030204" pitchFamily="49" charset="0"/>
              </a:rPr>
              <a:t>  </a:t>
            </a:r>
            <a:r>
              <a:rPr lang="en-US" b="0" dirty="0">
                <a:solidFill>
                  <a:srgbClr val="DCDCAA"/>
                </a:solidFill>
                <a:effectLst/>
                <a:latin typeface="Consolas" panose="020B0609020204030204" pitchFamily="49" charset="0"/>
              </a:rPr>
              <a:t>share</a:t>
            </a:r>
            <a:r>
              <a:rPr lang="en-US" b="0" dirty="0">
                <a:solidFill>
                  <a:srgbClr val="CCCCCC"/>
                </a:solidFill>
                <a:effectLst/>
                <a:latin typeface="Consolas" panose="020B0609020204030204" pitchFamily="49" charset="0"/>
              </a:rPr>
              <a:t>(){</a:t>
            </a:r>
          </a:p>
          <a:p>
            <a:pPr>
              <a:lnSpc>
                <a:spcPts val="1425"/>
              </a:lnSpc>
            </a:pPr>
            <a:r>
              <a:rPr lang="en-US" b="0" dirty="0">
                <a:solidFill>
                  <a:srgbClr val="CCCCCC"/>
                </a:solidFill>
                <a:effectLst/>
                <a:latin typeface="Consolas" panose="020B0609020204030204" pitchFamily="49" charset="0"/>
              </a:rPr>
              <a:t>    </a:t>
            </a:r>
            <a:r>
              <a:rPr lang="en-US" b="0" dirty="0" err="1">
                <a:solidFill>
                  <a:srgbClr val="569CD6"/>
                </a:solidFill>
                <a:effectLst/>
                <a:latin typeface="Consolas" panose="020B0609020204030204" pitchFamily="49" charset="0"/>
              </a:rPr>
              <a:t>this</a:t>
            </a:r>
            <a:r>
              <a:rPr lang="en-US" b="0" dirty="0" err="1">
                <a:solidFill>
                  <a:srgbClr val="CCCCCC"/>
                </a:solidFill>
                <a:effectLst/>
                <a:latin typeface="Consolas" panose="020B0609020204030204" pitchFamily="49" charset="0"/>
              </a:rPr>
              <a:t>.</a:t>
            </a:r>
            <a:r>
              <a:rPr lang="en-US" b="0" dirty="0" err="1">
                <a:solidFill>
                  <a:srgbClr val="9CDCFE"/>
                </a:solidFill>
                <a:effectLst/>
                <a:latin typeface="Consolas" panose="020B0609020204030204" pitchFamily="49" charset="0"/>
              </a:rPr>
              <a:t>pokemonDetailsToCopy</a:t>
            </a:r>
            <a:r>
              <a:rPr lang="en-US" b="0" dirty="0">
                <a:solidFill>
                  <a:srgbClr val="CCCCCC"/>
                </a:solidFill>
                <a:effectLst/>
                <a:latin typeface="Consolas" panose="020B0609020204030204" pitchFamily="49" charset="0"/>
              </a:rPr>
              <a:t> </a:t>
            </a:r>
            <a:r>
              <a:rPr lang="en-US" b="0" dirty="0">
                <a:solidFill>
                  <a:srgbClr val="D4D4D4"/>
                </a:solidFill>
                <a:effectLst/>
                <a:latin typeface="Consolas" panose="020B0609020204030204" pitchFamily="49" charset="0"/>
              </a:rPr>
              <a:t>=</a:t>
            </a:r>
            <a:r>
              <a:rPr lang="en-US" b="0" dirty="0">
                <a:solidFill>
                  <a:srgbClr val="CCCCCC"/>
                </a:solidFill>
                <a:effectLst/>
                <a:latin typeface="Consolas" panose="020B0609020204030204" pitchFamily="49" charset="0"/>
              </a:rPr>
              <a:t> </a:t>
            </a:r>
            <a:r>
              <a:rPr lang="en-US" b="0" dirty="0" err="1">
                <a:solidFill>
                  <a:srgbClr val="9CDCFE"/>
                </a:solidFill>
                <a:effectLst/>
                <a:latin typeface="Consolas" panose="020B0609020204030204" pitchFamily="49" charset="0"/>
              </a:rPr>
              <a:t>JSON</a:t>
            </a:r>
            <a:r>
              <a:rPr lang="en-US" b="0" dirty="0" err="1">
                <a:solidFill>
                  <a:srgbClr val="CCCCCC"/>
                </a:solidFill>
                <a:effectLst/>
                <a:latin typeface="Consolas" panose="020B0609020204030204" pitchFamily="49" charset="0"/>
              </a:rPr>
              <a:t>.</a:t>
            </a:r>
            <a:r>
              <a:rPr lang="en-US" b="0" dirty="0" err="1">
                <a:solidFill>
                  <a:srgbClr val="DCDCAA"/>
                </a:solidFill>
                <a:effectLst/>
                <a:latin typeface="Consolas" panose="020B0609020204030204" pitchFamily="49" charset="0"/>
              </a:rPr>
              <a:t>stringify</a:t>
            </a:r>
            <a:r>
              <a:rPr lang="en-US" b="0" dirty="0">
                <a:solidFill>
                  <a:srgbClr val="CCCCCC"/>
                </a:solidFill>
                <a:effectLst/>
                <a:latin typeface="Consolas" panose="020B0609020204030204" pitchFamily="49" charset="0"/>
              </a:rPr>
              <a:t>({</a:t>
            </a:r>
          </a:p>
          <a:p>
            <a:pPr>
              <a:lnSpc>
                <a:spcPts val="1425"/>
              </a:lnSpc>
            </a:pPr>
            <a:r>
              <a:rPr lang="en-US" b="0" dirty="0">
                <a:solidFill>
                  <a:srgbClr val="CCCCCC"/>
                </a:solidFill>
                <a:effectLst/>
                <a:latin typeface="Consolas" panose="020B0609020204030204" pitchFamily="49" charset="0"/>
              </a:rPr>
              <a:t>      </a:t>
            </a:r>
            <a:r>
              <a:rPr lang="en-US" b="0" dirty="0" err="1">
                <a:solidFill>
                  <a:srgbClr val="9CDCFE"/>
                </a:solidFill>
                <a:effectLst/>
                <a:latin typeface="Consolas" panose="020B0609020204030204" pitchFamily="49" charset="0"/>
              </a:rPr>
              <a:t>details:</a:t>
            </a:r>
            <a:r>
              <a:rPr lang="en-US" b="0" dirty="0" err="1">
                <a:solidFill>
                  <a:srgbClr val="CE9178"/>
                </a:solidFill>
                <a:effectLst/>
                <a:latin typeface="Consolas" panose="020B0609020204030204" pitchFamily="49" charset="0"/>
              </a:rPr>
              <a:t>`https</a:t>
            </a:r>
            <a:r>
              <a:rPr lang="en-US" b="0" dirty="0">
                <a:solidFill>
                  <a:srgbClr val="CE9178"/>
                </a:solidFill>
                <a:effectLst/>
                <a:latin typeface="Consolas" panose="020B0609020204030204" pitchFamily="49" charset="0"/>
              </a:rPr>
              <a:t>://pokeapi.co/</a:t>
            </a:r>
            <a:r>
              <a:rPr lang="en-US" b="0" dirty="0" err="1">
                <a:solidFill>
                  <a:srgbClr val="CE9178"/>
                </a:solidFill>
                <a:effectLst/>
                <a:latin typeface="Consolas" panose="020B0609020204030204" pitchFamily="49" charset="0"/>
              </a:rPr>
              <a:t>api</a:t>
            </a:r>
            <a:r>
              <a:rPr lang="en-US" b="0" dirty="0">
                <a:solidFill>
                  <a:srgbClr val="CE9178"/>
                </a:solidFill>
                <a:effectLst/>
                <a:latin typeface="Consolas" panose="020B0609020204030204" pitchFamily="49" charset="0"/>
              </a:rPr>
              <a:t>/v2/</a:t>
            </a:r>
            <a:r>
              <a:rPr lang="en-US" b="0" dirty="0" err="1">
                <a:solidFill>
                  <a:srgbClr val="CE9178"/>
                </a:solidFill>
                <a:effectLst/>
                <a:latin typeface="Consolas" panose="020B0609020204030204" pitchFamily="49" charset="0"/>
              </a:rPr>
              <a:t>pokemon</a:t>
            </a:r>
            <a:r>
              <a:rPr lang="en-US" b="0" dirty="0">
                <a:solidFill>
                  <a:srgbClr val="CE9178"/>
                </a:solidFill>
                <a:effectLst/>
                <a:latin typeface="Consolas" panose="020B0609020204030204" pitchFamily="49" charset="0"/>
              </a:rPr>
              <a:t>/</a:t>
            </a:r>
            <a:r>
              <a:rPr lang="en-US" b="0" dirty="0">
                <a:solidFill>
                  <a:srgbClr val="569CD6"/>
                </a:solidFill>
                <a:effectLst/>
                <a:latin typeface="Consolas" panose="020B0609020204030204" pitchFamily="49" charset="0"/>
              </a:rPr>
              <a:t>${this</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pokemon</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id</a:t>
            </a:r>
            <a:r>
              <a:rPr lang="en-US" b="0" dirty="0">
                <a:solidFill>
                  <a:srgbClr val="569CD6"/>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a:solidFill>
                  <a:srgbClr val="CCCCCC"/>
                </a:solidFill>
                <a:effectLst/>
                <a:latin typeface="Consolas" panose="020B0609020204030204" pitchFamily="49" charset="0"/>
              </a:rPr>
              <a:t>,</a:t>
            </a:r>
          </a:p>
          <a:p>
            <a:pPr>
              <a:lnSpc>
                <a:spcPts val="1425"/>
              </a:lnSpc>
            </a:pPr>
            <a:r>
              <a:rPr lang="en-US" b="0" dirty="0">
                <a:solidFill>
                  <a:srgbClr val="CCCCCC"/>
                </a:solidFill>
                <a:effectLst/>
                <a:latin typeface="Consolas" panose="020B0609020204030204" pitchFamily="49" charset="0"/>
              </a:rPr>
              <a:t>      </a:t>
            </a:r>
            <a:r>
              <a:rPr lang="en-US" b="0" dirty="0">
                <a:solidFill>
                  <a:srgbClr val="9CDCFE"/>
                </a:solidFill>
                <a:effectLst/>
                <a:latin typeface="Consolas" panose="020B0609020204030204" pitchFamily="49" charset="0"/>
              </a:rPr>
              <a:t>id:</a:t>
            </a:r>
            <a:r>
              <a:rPr lang="en-US" b="0" dirty="0">
                <a:solidFill>
                  <a:srgbClr val="CCCCCC"/>
                </a:solidFill>
                <a:effectLst/>
                <a:latin typeface="Consolas" panose="020B0609020204030204" pitchFamily="49" charset="0"/>
              </a:rPr>
              <a:t> </a:t>
            </a:r>
            <a:r>
              <a:rPr lang="en-US" b="0" dirty="0">
                <a:solidFill>
                  <a:srgbClr val="569CD6"/>
                </a:solidFill>
                <a:effectLst/>
                <a:latin typeface="Consolas" panose="020B0609020204030204" pitchFamily="49" charset="0"/>
              </a:rPr>
              <a:t>this</a:t>
            </a:r>
            <a:r>
              <a:rPr lang="en-US" b="0" dirty="0">
                <a:solidFill>
                  <a:srgbClr val="CCCCCC"/>
                </a:solidFill>
                <a:effectLst/>
                <a:latin typeface="Consolas" panose="020B0609020204030204" pitchFamily="49" charset="0"/>
              </a:rPr>
              <a:t>.</a:t>
            </a:r>
            <a:r>
              <a:rPr lang="en-US" b="0" dirty="0">
                <a:solidFill>
                  <a:srgbClr val="9CDCFE"/>
                </a:solidFill>
                <a:effectLst/>
                <a:latin typeface="Consolas" panose="020B0609020204030204" pitchFamily="49" charset="0"/>
              </a:rPr>
              <a:t>pokemon</a:t>
            </a:r>
            <a:r>
              <a:rPr lang="en-US" b="0" dirty="0">
                <a:solidFill>
                  <a:srgbClr val="CCCCCC"/>
                </a:solidFill>
                <a:effectLst/>
                <a:latin typeface="Consolas" panose="020B0609020204030204" pitchFamily="49" charset="0"/>
              </a:rPr>
              <a:t>.</a:t>
            </a:r>
            <a:r>
              <a:rPr lang="en-US" b="0" dirty="0">
                <a:solidFill>
                  <a:srgbClr val="9CDCFE"/>
                </a:solidFill>
                <a:effectLst/>
                <a:latin typeface="Consolas" panose="020B0609020204030204" pitchFamily="49" charset="0"/>
              </a:rPr>
              <a:t>id</a:t>
            </a:r>
            <a:r>
              <a:rPr lang="en-US" b="0" dirty="0">
                <a:solidFill>
                  <a:srgbClr val="CCCCCC"/>
                </a:solidFill>
                <a:effectLst/>
                <a:latin typeface="Consolas" panose="020B0609020204030204" pitchFamily="49" charset="0"/>
              </a:rPr>
              <a:t>,</a:t>
            </a:r>
          </a:p>
          <a:p>
            <a:pPr>
              <a:lnSpc>
                <a:spcPts val="1425"/>
              </a:lnSpc>
            </a:pPr>
            <a:r>
              <a:rPr lang="en-US" b="0" dirty="0">
                <a:solidFill>
                  <a:srgbClr val="CCCCCC"/>
                </a:solidFill>
                <a:effectLst/>
                <a:latin typeface="Consolas" panose="020B0609020204030204" pitchFamily="49" charset="0"/>
              </a:rPr>
              <a:t>      </a:t>
            </a:r>
            <a:r>
              <a:rPr lang="en-US" b="0" dirty="0">
                <a:solidFill>
                  <a:srgbClr val="9CDCFE"/>
                </a:solidFill>
                <a:effectLst/>
                <a:latin typeface="Consolas" panose="020B0609020204030204" pitchFamily="49" charset="0"/>
              </a:rPr>
              <a:t>name:</a:t>
            </a:r>
            <a:r>
              <a:rPr lang="en-US" b="0" dirty="0">
                <a:solidFill>
                  <a:srgbClr val="CCCCCC"/>
                </a:solidFill>
                <a:effectLst/>
                <a:latin typeface="Consolas" panose="020B0609020204030204" pitchFamily="49" charset="0"/>
              </a:rPr>
              <a:t> </a:t>
            </a:r>
            <a:r>
              <a:rPr lang="en-US" b="0" dirty="0">
                <a:solidFill>
                  <a:srgbClr val="569CD6"/>
                </a:solidFill>
                <a:effectLst/>
                <a:latin typeface="Consolas" panose="020B0609020204030204" pitchFamily="49" charset="0"/>
              </a:rPr>
              <a:t>this</a:t>
            </a:r>
            <a:r>
              <a:rPr lang="en-US" b="0" dirty="0">
                <a:solidFill>
                  <a:srgbClr val="CCCCCC"/>
                </a:solidFill>
                <a:effectLst/>
                <a:latin typeface="Consolas" panose="020B0609020204030204" pitchFamily="49" charset="0"/>
              </a:rPr>
              <a:t>.</a:t>
            </a:r>
            <a:r>
              <a:rPr lang="en-US" b="0" dirty="0">
                <a:solidFill>
                  <a:srgbClr val="9CDCFE"/>
                </a:solidFill>
                <a:effectLst/>
                <a:latin typeface="Consolas" panose="020B0609020204030204" pitchFamily="49" charset="0"/>
              </a:rPr>
              <a:t>pokemon</a:t>
            </a:r>
            <a:r>
              <a:rPr lang="en-US" b="0" dirty="0">
                <a:solidFill>
                  <a:srgbClr val="CCCCCC"/>
                </a:solidFill>
                <a:effectLst/>
                <a:latin typeface="Consolas" panose="020B0609020204030204" pitchFamily="49" charset="0"/>
              </a:rPr>
              <a:t>.</a:t>
            </a:r>
            <a:r>
              <a:rPr lang="en-US" b="0" dirty="0">
                <a:solidFill>
                  <a:srgbClr val="9CDCFE"/>
                </a:solidFill>
                <a:effectLst/>
                <a:latin typeface="Consolas" panose="020B0609020204030204" pitchFamily="49" charset="0"/>
              </a:rPr>
              <a:t>name</a:t>
            </a:r>
            <a:r>
              <a:rPr lang="en-US" b="0" dirty="0">
                <a:solidFill>
                  <a:srgbClr val="CCCCCC"/>
                </a:solidFill>
                <a:effectLst/>
                <a:latin typeface="Consolas" panose="020B0609020204030204" pitchFamily="49" charset="0"/>
              </a:rPr>
              <a:t>,</a:t>
            </a:r>
          </a:p>
          <a:p>
            <a:pPr>
              <a:lnSpc>
                <a:spcPts val="1425"/>
              </a:lnSpc>
            </a:pPr>
            <a:r>
              <a:rPr lang="en-US" b="0" dirty="0">
                <a:solidFill>
                  <a:srgbClr val="CCCCCC"/>
                </a:solidFill>
                <a:effectLst/>
                <a:latin typeface="Consolas" panose="020B0609020204030204" pitchFamily="49" charset="0"/>
              </a:rPr>
              <a:t>      </a:t>
            </a:r>
            <a:r>
              <a:rPr lang="en-US" b="0" dirty="0">
                <a:solidFill>
                  <a:srgbClr val="9CDCFE"/>
                </a:solidFill>
                <a:effectLst/>
                <a:latin typeface="Consolas" panose="020B0609020204030204" pitchFamily="49" charset="0"/>
              </a:rPr>
              <a:t>image:</a:t>
            </a:r>
            <a:r>
              <a:rPr lang="en-US" b="0" dirty="0">
                <a:solidFill>
                  <a:srgbClr val="CCCCCC"/>
                </a:solidFill>
                <a:effectLst/>
                <a:latin typeface="Consolas" panose="020B0609020204030204" pitchFamily="49" charset="0"/>
              </a:rPr>
              <a:t> </a:t>
            </a:r>
            <a:r>
              <a:rPr lang="en-US" b="0" dirty="0">
                <a:solidFill>
                  <a:srgbClr val="569CD6"/>
                </a:solidFill>
                <a:effectLst/>
                <a:latin typeface="Consolas" panose="020B0609020204030204" pitchFamily="49" charset="0"/>
              </a:rPr>
              <a:t>this</a:t>
            </a:r>
            <a:r>
              <a:rPr lang="en-US" b="0" dirty="0">
                <a:solidFill>
                  <a:srgbClr val="CCCCCC"/>
                </a:solidFill>
                <a:effectLst/>
                <a:latin typeface="Consolas" panose="020B0609020204030204" pitchFamily="49" charset="0"/>
              </a:rPr>
              <a:t>.</a:t>
            </a:r>
            <a:r>
              <a:rPr lang="en-US" b="0" dirty="0">
                <a:solidFill>
                  <a:srgbClr val="9CDCFE"/>
                </a:solidFill>
                <a:effectLst/>
                <a:latin typeface="Consolas" panose="020B0609020204030204" pitchFamily="49" charset="0"/>
              </a:rPr>
              <a:t>pokemon</a:t>
            </a:r>
            <a:r>
              <a:rPr lang="en-US" b="0" dirty="0">
                <a:solidFill>
                  <a:srgbClr val="CCCCCC"/>
                </a:solidFill>
                <a:effectLst/>
                <a:latin typeface="Consolas" panose="020B0609020204030204" pitchFamily="49" charset="0"/>
              </a:rPr>
              <a:t>.</a:t>
            </a:r>
            <a:r>
              <a:rPr lang="en-US" b="0" dirty="0">
                <a:solidFill>
                  <a:srgbClr val="9CDCFE"/>
                </a:solidFill>
                <a:effectLst/>
                <a:latin typeface="Consolas" panose="020B0609020204030204" pitchFamily="49" charset="0"/>
              </a:rPr>
              <a:t>sprites</a:t>
            </a:r>
            <a:r>
              <a:rPr lang="en-US" b="0" dirty="0">
                <a:solidFill>
                  <a:srgbClr val="CCCCCC"/>
                </a:solidFill>
                <a:effectLst/>
                <a:latin typeface="Consolas" panose="020B0609020204030204" pitchFamily="49" charset="0"/>
              </a:rPr>
              <a:t>?.</a:t>
            </a:r>
            <a:r>
              <a:rPr lang="en-US" b="0" dirty="0" err="1">
                <a:solidFill>
                  <a:srgbClr val="9CDCFE"/>
                </a:solidFill>
                <a:effectLst/>
                <a:latin typeface="Consolas" panose="020B0609020204030204" pitchFamily="49" charset="0"/>
              </a:rPr>
              <a:t>front_default</a:t>
            </a:r>
            <a:r>
              <a:rPr lang="en-US" b="0" dirty="0">
                <a:solidFill>
                  <a:srgbClr val="CCCCCC"/>
                </a:solidFill>
                <a:effectLst/>
                <a:latin typeface="Consolas" panose="020B0609020204030204" pitchFamily="49" charset="0"/>
              </a:rPr>
              <a:t>,</a:t>
            </a:r>
          </a:p>
          <a:p>
            <a:pPr>
              <a:lnSpc>
                <a:spcPts val="1425"/>
              </a:lnSpc>
            </a:pPr>
            <a:r>
              <a:rPr lang="en-US" b="0" dirty="0">
                <a:solidFill>
                  <a:srgbClr val="CCCCCC"/>
                </a:solidFill>
                <a:effectLst/>
                <a:latin typeface="Consolas" panose="020B0609020204030204" pitchFamily="49" charset="0"/>
              </a:rPr>
              <a:t>    });</a:t>
            </a:r>
          </a:p>
          <a:p>
            <a:pPr>
              <a:lnSpc>
                <a:spcPts val="1425"/>
              </a:lnSpc>
            </a:pPr>
            <a:r>
              <a:rPr lang="en-US" b="0" dirty="0">
                <a:solidFill>
                  <a:srgbClr val="CCCCCC"/>
                </a:solidFill>
                <a:effectLst/>
                <a:latin typeface="Consolas" panose="020B0609020204030204" pitchFamily="49" charset="0"/>
              </a:rPr>
              <a:t>    </a:t>
            </a:r>
            <a:r>
              <a:rPr lang="en-US" b="0" dirty="0" err="1">
                <a:solidFill>
                  <a:srgbClr val="569CD6"/>
                </a:solidFill>
                <a:effectLst/>
                <a:latin typeface="Consolas" panose="020B0609020204030204" pitchFamily="49" charset="0"/>
              </a:rPr>
              <a:t>this</a:t>
            </a:r>
            <a:r>
              <a:rPr lang="en-US" b="0" dirty="0" err="1">
                <a:solidFill>
                  <a:srgbClr val="CCCCCC"/>
                </a:solidFill>
                <a:effectLst/>
                <a:latin typeface="Consolas" panose="020B0609020204030204" pitchFamily="49" charset="0"/>
              </a:rPr>
              <a:t>.</a:t>
            </a:r>
            <a:r>
              <a:rPr lang="en-US" b="0" dirty="0" err="1">
                <a:solidFill>
                  <a:srgbClr val="9CDCFE"/>
                </a:solidFill>
                <a:effectLst/>
                <a:latin typeface="Consolas" panose="020B0609020204030204" pitchFamily="49" charset="0"/>
              </a:rPr>
              <a:t>clipboard</a:t>
            </a:r>
            <a:r>
              <a:rPr lang="en-US" b="0" dirty="0" err="1">
                <a:solidFill>
                  <a:srgbClr val="CCCCCC"/>
                </a:solidFill>
                <a:effectLst/>
                <a:latin typeface="Consolas" panose="020B0609020204030204" pitchFamily="49" charset="0"/>
              </a:rPr>
              <a:t>.</a:t>
            </a:r>
            <a:r>
              <a:rPr lang="en-US" b="0" dirty="0" err="1">
                <a:solidFill>
                  <a:srgbClr val="DCDCAA"/>
                </a:solidFill>
                <a:effectLst/>
                <a:latin typeface="Consolas" panose="020B0609020204030204" pitchFamily="49" charset="0"/>
              </a:rPr>
              <a:t>copy</a:t>
            </a:r>
            <a:r>
              <a:rPr lang="en-US" b="0" dirty="0">
                <a:solidFill>
                  <a:srgbClr val="CCCCCC"/>
                </a:solidFill>
                <a:effectLst/>
                <a:latin typeface="Consolas" panose="020B0609020204030204" pitchFamily="49" charset="0"/>
              </a:rPr>
              <a:t>(</a:t>
            </a:r>
            <a:r>
              <a:rPr lang="en-US" b="0" dirty="0" err="1">
                <a:solidFill>
                  <a:srgbClr val="569CD6"/>
                </a:solidFill>
                <a:effectLst/>
                <a:latin typeface="Consolas" panose="020B0609020204030204" pitchFamily="49" charset="0"/>
              </a:rPr>
              <a:t>this</a:t>
            </a:r>
            <a:r>
              <a:rPr lang="en-US" b="0" dirty="0" err="1">
                <a:solidFill>
                  <a:srgbClr val="CCCCCC"/>
                </a:solidFill>
                <a:effectLst/>
                <a:latin typeface="Consolas" panose="020B0609020204030204" pitchFamily="49" charset="0"/>
              </a:rPr>
              <a:t>.</a:t>
            </a:r>
            <a:r>
              <a:rPr lang="en-US" b="0" dirty="0" err="1">
                <a:solidFill>
                  <a:srgbClr val="9CDCFE"/>
                </a:solidFill>
                <a:effectLst/>
                <a:latin typeface="Consolas" panose="020B0609020204030204" pitchFamily="49" charset="0"/>
              </a:rPr>
              <a:t>pokemonDetailsToCopy</a:t>
            </a:r>
            <a:r>
              <a:rPr lang="en-US" b="0" dirty="0">
                <a:solidFill>
                  <a:srgbClr val="CCCCCC"/>
                </a:solidFill>
                <a:effectLst/>
                <a:latin typeface="Consolas" panose="020B0609020204030204" pitchFamily="49" charset="0"/>
              </a:rPr>
              <a:t>);</a:t>
            </a:r>
          </a:p>
          <a:p>
            <a:pPr>
              <a:lnSpc>
                <a:spcPts val="1425"/>
              </a:lnSpc>
            </a:pPr>
            <a:r>
              <a:rPr lang="en-US" b="0" dirty="0">
                <a:solidFill>
                  <a:srgbClr val="CCCCCC"/>
                </a:solidFill>
                <a:effectLst/>
                <a:latin typeface="Consolas" panose="020B0609020204030204" pitchFamily="49" charset="0"/>
              </a:rPr>
              <a:t>    </a:t>
            </a:r>
            <a:r>
              <a:rPr lang="en-US" b="0" dirty="0">
                <a:solidFill>
                  <a:srgbClr val="DCDCAA"/>
                </a:solidFill>
                <a:effectLst/>
                <a:latin typeface="Consolas" panose="020B0609020204030204" pitchFamily="49" charset="0"/>
              </a:rPr>
              <a:t>alert</a:t>
            </a:r>
            <a:r>
              <a:rPr lang="en-US" b="0" dirty="0">
                <a:solidFill>
                  <a:srgbClr val="CCCCCC"/>
                </a:solidFill>
                <a:effectLst/>
                <a:latin typeface="Consolas" panose="020B0609020204030204" pitchFamily="49" charset="0"/>
              </a:rPr>
              <a:t>(</a:t>
            </a:r>
            <a:r>
              <a:rPr lang="en-US" b="0" dirty="0">
                <a:solidFill>
                  <a:srgbClr val="CE9178"/>
                </a:solidFill>
                <a:effectLst/>
                <a:latin typeface="Consolas" panose="020B0609020204030204" pitchFamily="49" charset="0"/>
              </a:rPr>
              <a:t>'Pokémon shared!'</a:t>
            </a:r>
            <a:r>
              <a:rPr lang="en-US" b="0" dirty="0">
                <a:solidFill>
                  <a:srgbClr val="CCCCCC"/>
                </a:solidFill>
                <a:effectLst/>
                <a:latin typeface="Consolas" panose="020B0609020204030204" pitchFamily="49" charset="0"/>
              </a:rPr>
              <a:t>);</a:t>
            </a:r>
          </a:p>
          <a:p>
            <a:pPr>
              <a:lnSpc>
                <a:spcPts val="1425"/>
              </a:lnSpc>
            </a:pPr>
            <a:r>
              <a:rPr lang="en-US" b="0" dirty="0">
                <a:solidFill>
                  <a:srgbClr val="CCCCCC"/>
                </a:solidFill>
                <a:effectLst/>
                <a:latin typeface="Consolas" panose="020B0609020204030204" pitchFamily="49" charset="0"/>
              </a:rPr>
              <a:t>  }</a:t>
            </a:r>
          </a:p>
          <a:p>
            <a:pPr>
              <a:lnSpc>
                <a:spcPts val="1425"/>
              </a:lnSpc>
            </a:pPr>
            <a:r>
              <a:rPr lang="en-US" b="0" dirty="0">
                <a:solidFill>
                  <a:srgbClr val="CCCCCC"/>
                </a:solidFill>
                <a:effectLst/>
                <a:latin typeface="Consolas" panose="020B0609020204030204" pitchFamily="49" charset="0"/>
              </a:rPr>
              <a:t>  </a:t>
            </a:r>
            <a:r>
              <a:rPr lang="en-US" b="0" dirty="0" err="1">
                <a:solidFill>
                  <a:srgbClr val="DCDCAA"/>
                </a:solidFill>
                <a:effectLst/>
                <a:latin typeface="Consolas" panose="020B0609020204030204" pitchFamily="49" charset="0"/>
              </a:rPr>
              <a:t>returnToSearch</a:t>
            </a:r>
            <a:r>
              <a:rPr lang="en-US" b="0" dirty="0">
                <a:solidFill>
                  <a:srgbClr val="CCCCCC"/>
                </a:solidFill>
                <a:effectLst/>
                <a:latin typeface="Consolas" panose="020B0609020204030204" pitchFamily="49" charset="0"/>
              </a:rPr>
              <a:t>() {</a:t>
            </a:r>
          </a:p>
          <a:p>
            <a:pPr>
              <a:lnSpc>
                <a:spcPts val="1425"/>
              </a:lnSpc>
            </a:pPr>
            <a:r>
              <a:rPr lang="en-US" b="0" dirty="0">
                <a:solidFill>
                  <a:srgbClr val="CCCCCC"/>
                </a:solidFill>
                <a:effectLst/>
                <a:latin typeface="Consolas" panose="020B0609020204030204" pitchFamily="49" charset="0"/>
              </a:rPr>
              <a:t>    </a:t>
            </a:r>
            <a:r>
              <a:rPr lang="en-US" b="0" dirty="0" err="1">
                <a:solidFill>
                  <a:srgbClr val="569CD6"/>
                </a:solidFill>
                <a:effectLst/>
                <a:latin typeface="Consolas" panose="020B0609020204030204" pitchFamily="49" charset="0"/>
              </a:rPr>
              <a:t>this</a:t>
            </a:r>
            <a:r>
              <a:rPr lang="en-US" b="0" dirty="0" err="1">
                <a:solidFill>
                  <a:srgbClr val="CCCCCC"/>
                </a:solidFill>
                <a:effectLst/>
                <a:latin typeface="Consolas" panose="020B0609020204030204" pitchFamily="49" charset="0"/>
              </a:rPr>
              <a:t>.</a:t>
            </a:r>
            <a:r>
              <a:rPr lang="en-US" b="0" dirty="0" err="1">
                <a:solidFill>
                  <a:srgbClr val="9CDCFE"/>
                </a:solidFill>
                <a:effectLst/>
                <a:latin typeface="Consolas" panose="020B0609020204030204" pitchFamily="49" charset="0"/>
              </a:rPr>
              <a:t>router</a:t>
            </a:r>
            <a:r>
              <a:rPr lang="en-US" b="0" dirty="0" err="1">
                <a:solidFill>
                  <a:srgbClr val="CCCCCC"/>
                </a:solidFill>
                <a:effectLst/>
                <a:latin typeface="Consolas" panose="020B0609020204030204" pitchFamily="49" charset="0"/>
              </a:rPr>
              <a:t>.</a:t>
            </a:r>
            <a:r>
              <a:rPr lang="en-US" b="0" dirty="0" err="1">
                <a:solidFill>
                  <a:srgbClr val="DCDCAA"/>
                </a:solidFill>
                <a:effectLst/>
                <a:latin typeface="Consolas" panose="020B0609020204030204" pitchFamily="49" charset="0"/>
              </a:rPr>
              <a:t>navigate</a:t>
            </a:r>
            <a:r>
              <a:rPr lang="en-US" b="0" dirty="0">
                <a:solidFill>
                  <a:srgbClr val="CCCCCC"/>
                </a:solidFill>
                <a:effectLst/>
                <a:latin typeface="Consolas" panose="020B0609020204030204" pitchFamily="49" charset="0"/>
              </a:rPr>
              <a:t>([</a:t>
            </a:r>
            <a:r>
              <a:rPr lang="en-US" b="0" dirty="0">
                <a:solidFill>
                  <a:srgbClr val="CE9178"/>
                </a:solidFill>
                <a:effectLst/>
                <a:latin typeface="Consolas" panose="020B0609020204030204" pitchFamily="49" charset="0"/>
              </a:rPr>
              <a:t>'/search'</a:t>
            </a:r>
            <a:r>
              <a:rPr lang="en-US" b="0" dirty="0">
                <a:solidFill>
                  <a:srgbClr val="CCCCCC"/>
                </a:solidFill>
                <a:effectLst/>
                <a:latin typeface="Consolas" panose="020B0609020204030204" pitchFamily="49" charset="0"/>
              </a:rPr>
              <a:t>]);</a:t>
            </a:r>
          </a:p>
          <a:p>
            <a:pPr>
              <a:lnSpc>
                <a:spcPts val="1425"/>
              </a:lnSpc>
            </a:pPr>
            <a:r>
              <a:rPr lang="en-US" b="0" dirty="0">
                <a:solidFill>
                  <a:srgbClr val="CCCCCC"/>
                </a:solidFill>
                <a:effectLst/>
                <a:latin typeface="Consolas" panose="020B0609020204030204" pitchFamily="49" charset="0"/>
              </a:rPr>
              <a:t>  }</a:t>
            </a:r>
          </a:p>
          <a:p>
            <a:pPr>
              <a:lnSpc>
                <a:spcPts val="1425"/>
              </a:lnSpc>
            </a:pPr>
            <a:r>
              <a:rPr lang="en-US" b="0" dirty="0">
                <a:solidFill>
                  <a:srgbClr val="CCCCCC"/>
                </a:solidFill>
                <a:effectLst/>
                <a:latin typeface="Consolas" panose="020B0609020204030204" pitchFamily="49" charset="0"/>
              </a:rPr>
              <a:t>}</a:t>
            </a:r>
          </a:p>
          <a:p>
            <a:endParaRPr lang="en-US" dirty="0"/>
          </a:p>
        </p:txBody>
      </p:sp>
    </p:spTree>
    <p:extLst>
      <p:ext uri="{BB962C8B-B14F-4D97-AF65-F5344CB8AC3E}">
        <p14:creationId xmlns:p14="http://schemas.microsoft.com/office/powerpoint/2010/main" val="30162398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267E1E-5EB5-7A30-70CB-556AC66AAAD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A1F426-6984-8333-4B36-F6F50C071D68}"/>
              </a:ext>
            </a:extLst>
          </p:cNvPr>
          <p:cNvSpPr>
            <a:spLocks noGrp="1" noRot="1" noChangeAspect="1"/>
          </p:cNvSpPr>
          <p:nvPr>
            <p:ph type="sldImg"/>
          </p:nvPr>
        </p:nvSpPr>
        <p:spPr>
          <a:xfrm>
            <a:off x="-273050" y="1828800"/>
            <a:ext cx="8775700" cy="4937125"/>
          </a:xfrm>
          <a:prstGeom prst="rect">
            <a:avLst/>
          </a:prstGeom>
          <a:noFill/>
          <a:ln w="12700">
            <a:solidFill>
              <a:prstClr val="black"/>
            </a:solidFill>
          </a:ln>
        </p:spPr>
      </p:sp>
      <p:sp>
        <p:nvSpPr>
          <p:cNvPr id="3" name="Notes Placeholder 2">
            <a:extLst>
              <a:ext uri="{FF2B5EF4-FFF2-40B4-BE49-F238E27FC236}">
                <a16:creationId xmlns:a16="http://schemas.microsoft.com/office/drawing/2014/main" id="{B8B515B2-2B75-BB0A-5CDA-9BF2D1F48ED4}"/>
              </a:ext>
            </a:extLst>
          </p:cNvPr>
          <p:cNvSpPr>
            <a:spLocks noGrp="1"/>
          </p:cNvSpPr>
          <p:nvPr>
            <p:ph type="body" idx="1"/>
          </p:nvPr>
        </p:nvSpPr>
        <p:spPr>
          <a:xfrm>
            <a:off x="822325" y="7040563"/>
            <a:ext cx="6584950" cy="5761037"/>
          </a:xfrm>
          <a:prstGeom prst="rect">
            <a:avLst/>
          </a:prstGeom>
        </p:spPr>
        <p:txBody>
          <a:bodyPr/>
          <a:lstStyle/>
          <a:p>
            <a:endParaRPr lang="en-US" dirty="0"/>
          </a:p>
        </p:txBody>
      </p:sp>
    </p:spTree>
    <p:extLst>
      <p:ext uri="{BB962C8B-B14F-4D97-AF65-F5344CB8AC3E}">
        <p14:creationId xmlns:p14="http://schemas.microsoft.com/office/powerpoint/2010/main" val="26877622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EDFCAE-2C3D-518B-B31A-0C98239B09D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80692C2-451A-B57B-1B09-7BE121E368D5}"/>
              </a:ext>
            </a:extLst>
          </p:cNvPr>
          <p:cNvSpPr>
            <a:spLocks noGrp="1" noRot="1" noChangeAspect="1"/>
          </p:cNvSpPr>
          <p:nvPr>
            <p:ph type="sldImg"/>
          </p:nvPr>
        </p:nvSpPr>
        <p:spPr>
          <a:xfrm>
            <a:off x="-273050" y="1828800"/>
            <a:ext cx="8775700" cy="4937125"/>
          </a:xfrm>
          <a:prstGeom prst="rect">
            <a:avLst/>
          </a:prstGeom>
          <a:noFill/>
          <a:ln w="12700">
            <a:solidFill>
              <a:prstClr val="black"/>
            </a:solidFill>
          </a:ln>
        </p:spPr>
      </p:sp>
      <p:sp>
        <p:nvSpPr>
          <p:cNvPr id="3" name="Notes Placeholder 2">
            <a:extLst>
              <a:ext uri="{FF2B5EF4-FFF2-40B4-BE49-F238E27FC236}">
                <a16:creationId xmlns:a16="http://schemas.microsoft.com/office/drawing/2014/main" id="{FA55DE8D-9A01-4D27-9C41-59FB726CA632}"/>
              </a:ext>
            </a:extLst>
          </p:cNvPr>
          <p:cNvSpPr>
            <a:spLocks noGrp="1"/>
          </p:cNvSpPr>
          <p:nvPr>
            <p:ph type="body" idx="1"/>
          </p:nvPr>
        </p:nvSpPr>
        <p:spPr>
          <a:xfrm>
            <a:off x="822325" y="7040563"/>
            <a:ext cx="6584950" cy="5761037"/>
          </a:xfrm>
          <a:prstGeom prst="rect">
            <a:avLst/>
          </a:prstGeom>
        </p:spPr>
        <p:txBody>
          <a:bodyPr/>
          <a:lstStyle/>
          <a:p>
            <a:pPr>
              <a:lnSpc>
                <a:spcPts val="1425"/>
              </a:lnSpc>
            </a:pPr>
            <a:r>
              <a:rPr lang="en-US" b="0" dirty="0">
                <a:solidFill>
                  <a:srgbClr val="D7BA7D"/>
                </a:solidFill>
                <a:effectLst/>
                <a:latin typeface="Consolas" panose="020B0609020204030204" pitchFamily="49" charset="0"/>
              </a:rPr>
              <a:t>body</a:t>
            </a:r>
            <a:r>
              <a:rPr lang="en-US" b="0" dirty="0">
                <a:solidFill>
                  <a:srgbClr val="CCCCCC"/>
                </a:solidFill>
                <a:effectLst/>
                <a:latin typeface="Consolas" panose="020B0609020204030204" pitchFamily="49" charset="0"/>
              </a:rPr>
              <a:t> {</a:t>
            </a:r>
          </a:p>
          <a:p>
            <a:pPr>
              <a:lnSpc>
                <a:spcPts val="1425"/>
              </a:lnSpc>
            </a:pPr>
            <a:r>
              <a:rPr lang="en-US" b="0" dirty="0">
                <a:solidFill>
                  <a:srgbClr val="CCCCCC"/>
                </a:solidFill>
                <a:effectLst/>
                <a:latin typeface="Consolas" panose="020B0609020204030204" pitchFamily="49" charset="0"/>
              </a:rPr>
              <a:t>  </a:t>
            </a:r>
            <a:r>
              <a:rPr lang="en-US" b="0" dirty="0">
                <a:solidFill>
                  <a:srgbClr val="9CDCFE"/>
                </a:solidFill>
                <a:effectLst/>
                <a:latin typeface="Consolas" panose="020B0609020204030204" pitchFamily="49" charset="0"/>
              </a:rPr>
              <a:t>background-image</a:t>
            </a:r>
            <a:r>
              <a:rPr lang="en-US" b="0" dirty="0">
                <a:solidFill>
                  <a:srgbClr val="CCCCCC"/>
                </a:solidFill>
                <a:effectLst/>
                <a:latin typeface="Consolas" panose="020B0609020204030204" pitchFamily="49" charset="0"/>
              </a:rPr>
              <a:t>: </a:t>
            </a:r>
            <a:r>
              <a:rPr lang="en-US" b="0" dirty="0" err="1">
                <a:solidFill>
                  <a:srgbClr val="DCDCAA"/>
                </a:solidFill>
                <a:effectLst/>
                <a:latin typeface="Consolas" panose="020B0609020204030204" pitchFamily="49" charset="0"/>
              </a:rPr>
              <a:t>url</a:t>
            </a:r>
            <a:r>
              <a:rPr lang="en-US" b="0" dirty="0">
                <a:solidFill>
                  <a:srgbClr val="CCCCCC"/>
                </a:solidFill>
                <a:effectLst/>
                <a:latin typeface="Consolas" panose="020B0609020204030204" pitchFamily="49" charset="0"/>
              </a:rPr>
              <a:t>(</a:t>
            </a:r>
            <a:r>
              <a:rPr lang="en-US" b="0" dirty="0">
                <a:solidFill>
                  <a:srgbClr val="CE9178"/>
                </a:solidFill>
                <a:effectLst/>
                <a:latin typeface="Consolas" panose="020B0609020204030204" pitchFamily="49" charset="0"/>
              </a:rPr>
              <a:t>'https://img.goodfon.com/original/1920x1080/8/39/karamimame-pokemon-pokemony-pokemon-les.jpg'</a:t>
            </a:r>
            <a:r>
              <a:rPr lang="en-US" b="0" dirty="0">
                <a:solidFill>
                  <a:srgbClr val="CCCCCC"/>
                </a:solidFill>
                <a:effectLst/>
                <a:latin typeface="Consolas" panose="020B0609020204030204" pitchFamily="49" charset="0"/>
              </a:rPr>
              <a:t>);</a:t>
            </a:r>
          </a:p>
          <a:p>
            <a:pPr>
              <a:lnSpc>
                <a:spcPts val="1425"/>
              </a:lnSpc>
            </a:pPr>
            <a:r>
              <a:rPr lang="en-US" b="0" dirty="0">
                <a:solidFill>
                  <a:srgbClr val="CCCCCC"/>
                </a:solidFill>
                <a:effectLst/>
                <a:latin typeface="Consolas" panose="020B0609020204030204" pitchFamily="49" charset="0"/>
              </a:rPr>
              <a:t>  </a:t>
            </a:r>
            <a:r>
              <a:rPr lang="en-US" b="0" dirty="0">
                <a:solidFill>
                  <a:srgbClr val="9CDCFE"/>
                </a:solidFill>
                <a:effectLst/>
                <a:latin typeface="Consolas" panose="020B0609020204030204" pitchFamily="49" charset="0"/>
              </a:rPr>
              <a:t>background-size</a:t>
            </a:r>
            <a:r>
              <a:rPr lang="en-US" b="0" dirty="0">
                <a:solidFill>
                  <a:srgbClr val="CCCCCC"/>
                </a:solidFill>
                <a:effectLst/>
                <a:latin typeface="Consolas" panose="020B0609020204030204" pitchFamily="49" charset="0"/>
              </a:rPr>
              <a:t>: </a:t>
            </a:r>
            <a:r>
              <a:rPr lang="en-US" b="0" dirty="0">
                <a:solidFill>
                  <a:srgbClr val="CE9178"/>
                </a:solidFill>
                <a:effectLst/>
                <a:latin typeface="Consolas" panose="020B0609020204030204" pitchFamily="49" charset="0"/>
              </a:rPr>
              <a:t>cover</a:t>
            </a:r>
            <a:r>
              <a:rPr lang="en-US" b="0" dirty="0">
                <a:solidFill>
                  <a:srgbClr val="CCCCCC"/>
                </a:solidFill>
                <a:effectLst/>
                <a:latin typeface="Consolas" panose="020B0609020204030204" pitchFamily="49" charset="0"/>
              </a:rPr>
              <a:t>;</a:t>
            </a:r>
          </a:p>
          <a:p>
            <a:pPr>
              <a:lnSpc>
                <a:spcPts val="1425"/>
              </a:lnSpc>
            </a:pPr>
            <a:r>
              <a:rPr lang="en-US" b="0" dirty="0">
                <a:solidFill>
                  <a:srgbClr val="CCCCCC"/>
                </a:solidFill>
                <a:effectLst/>
                <a:latin typeface="Consolas" panose="020B0609020204030204" pitchFamily="49" charset="0"/>
              </a:rPr>
              <a:t>  </a:t>
            </a:r>
            <a:r>
              <a:rPr lang="en-US" b="0" dirty="0">
                <a:solidFill>
                  <a:srgbClr val="9CDCFE"/>
                </a:solidFill>
                <a:effectLst/>
                <a:latin typeface="Consolas" panose="020B0609020204030204" pitchFamily="49" charset="0"/>
              </a:rPr>
              <a:t>background-position</a:t>
            </a:r>
            <a:r>
              <a:rPr lang="en-US" b="0" dirty="0">
                <a:solidFill>
                  <a:srgbClr val="CCCCCC"/>
                </a:solidFill>
                <a:effectLst/>
                <a:latin typeface="Consolas" panose="020B0609020204030204" pitchFamily="49" charset="0"/>
              </a:rPr>
              <a:t>: </a:t>
            </a:r>
            <a:r>
              <a:rPr lang="en-US" b="0" dirty="0">
                <a:solidFill>
                  <a:srgbClr val="CE9178"/>
                </a:solidFill>
                <a:effectLst/>
                <a:latin typeface="Consolas" panose="020B0609020204030204" pitchFamily="49" charset="0"/>
              </a:rPr>
              <a:t>center</a:t>
            </a:r>
            <a:r>
              <a:rPr lang="en-US" b="0" dirty="0">
                <a:solidFill>
                  <a:srgbClr val="CCCCCC"/>
                </a:solidFill>
                <a:effectLst/>
                <a:latin typeface="Consolas" panose="020B0609020204030204" pitchFamily="49" charset="0"/>
              </a:rPr>
              <a:t>;</a:t>
            </a:r>
          </a:p>
          <a:p>
            <a:pPr>
              <a:lnSpc>
                <a:spcPts val="1425"/>
              </a:lnSpc>
            </a:pPr>
            <a:r>
              <a:rPr lang="en-US" b="0" dirty="0">
                <a:solidFill>
                  <a:srgbClr val="CCCCCC"/>
                </a:solidFill>
                <a:effectLst/>
                <a:latin typeface="Consolas" panose="020B0609020204030204" pitchFamily="49" charset="0"/>
              </a:rPr>
              <a:t>  </a:t>
            </a:r>
            <a:r>
              <a:rPr lang="en-US" b="0" dirty="0">
                <a:solidFill>
                  <a:srgbClr val="9CDCFE"/>
                </a:solidFill>
                <a:effectLst/>
                <a:latin typeface="Consolas" panose="020B0609020204030204" pitchFamily="49" charset="0"/>
              </a:rPr>
              <a:t>background-repeat</a:t>
            </a:r>
            <a:r>
              <a:rPr lang="en-US" b="0" dirty="0">
                <a:solidFill>
                  <a:srgbClr val="CCCCCC"/>
                </a:solidFill>
                <a:effectLst/>
                <a:latin typeface="Consolas" panose="020B0609020204030204" pitchFamily="49" charset="0"/>
              </a:rPr>
              <a:t>: </a:t>
            </a:r>
            <a:r>
              <a:rPr lang="en-US" b="0" dirty="0">
                <a:solidFill>
                  <a:srgbClr val="CE9178"/>
                </a:solidFill>
                <a:effectLst/>
                <a:latin typeface="Consolas" panose="020B0609020204030204" pitchFamily="49" charset="0"/>
              </a:rPr>
              <a:t>repeat-y</a:t>
            </a:r>
            <a:r>
              <a:rPr lang="en-US" b="0" dirty="0">
                <a:solidFill>
                  <a:srgbClr val="CCCCCC"/>
                </a:solidFill>
                <a:effectLst/>
                <a:latin typeface="Consolas" panose="020B0609020204030204" pitchFamily="49" charset="0"/>
              </a:rPr>
              <a:t>;</a:t>
            </a:r>
          </a:p>
          <a:p>
            <a:pPr>
              <a:lnSpc>
                <a:spcPts val="1425"/>
              </a:lnSpc>
            </a:pPr>
            <a:r>
              <a:rPr lang="en-US" b="0" dirty="0">
                <a:solidFill>
                  <a:srgbClr val="CCCCCC"/>
                </a:solidFill>
                <a:effectLst/>
                <a:latin typeface="Consolas" panose="020B0609020204030204" pitchFamily="49" charset="0"/>
              </a:rPr>
              <a:t>  </a:t>
            </a:r>
            <a:r>
              <a:rPr lang="en-US" b="0" dirty="0">
                <a:solidFill>
                  <a:srgbClr val="9CDCFE"/>
                </a:solidFill>
                <a:effectLst/>
                <a:latin typeface="Consolas" panose="020B0609020204030204" pitchFamily="49" charset="0"/>
              </a:rPr>
              <a:t>height</a:t>
            </a:r>
            <a:r>
              <a:rPr lang="en-US" b="0" dirty="0">
                <a:solidFill>
                  <a:srgbClr val="CCCCCC"/>
                </a:solidFill>
                <a:effectLst/>
                <a:latin typeface="Consolas" panose="020B0609020204030204" pitchFamily="49" charset="0"/>
              </a:rPr>
              <a:t>: </a:t>
            </a:r>
            <a:r>
              <a:rPr lang="en-US" b="0" dirty="0">
                <a:solidFill>
                  <a:srgbClr val="B5CEA8"/>
                </a:solidFill>
                <a:effectLst/>
                <a:latin typeface="Consolas" panose="020B0609020204030204" pitchFamily="49" charset="0"/>
              </a:rPr>
              <a:t>100vh</a:t>
            </a:r>
            <a:r>
              <a:rPr lang="en-US" b="0" dirty="0">
                <a:solidFill>
                  <a:srgbClr val="CCCCCC"/>
                </a:solidFill>
                <a:effectLst/>
                <a:latin typeface="Consolas" panose="020B0609020204030204" pitchFamily="49" charset="0"/>
              </a:rPr>
              <a:t>;</a:t>
            </a:r>
          </a:p>
          <a:p>
            <a:pPr>
              <a:lnSpc>
                <a:spcPts val="1425"/>
              </a:lnSpc>
            </a:pPr>
            <a:r>
              <a:rPr lang="en-US" b="0" dirty="0">
                <a:solidFill>
                  <a:srgbClr val="CCCCCC"/>
                </a:solidFill>
                <a:effectLst/>
                <a:latin typeface="Consolas" panose="020B0609020204030204" pitchFamily="49" charset="0"/>
              </a:rPr>
              <a:t>  </a:t>
            </a:r>
            <a:r>
              <a:rPr lang="en-US" b="0" dirty="0">
                <a:solidFill>
                  <a:srgbClr val="9CDCFE"/>
                </a:solidFill>
                <a:effectLst/>
                <a:latin typeface="Consolas" panose="020B0609020204030204" pitchFamily="49" charset="0"/>
              </a:rPr>
              <a:t>font-family</a:t>
            </a:r>
            <a:r>
              <a:rPr lang="en-US" b="0" dirty="0">
                <a:solidFill>
                  <a:srgbClr val="CCCCCC"/>
                </a:solidFill>
                <a:effectLst/>
                <a:latin typeface="Consolas" panose="020B0609020204030204" pitchFamily="49" charset="0"/>
              </a:rPr>
              <a:t>: </a:t>
            </a:r>
            <a:r>
              <a:rPr lang="en-US" b="0" dirty="0">
                <a:solidFill>
                  <a:srgbClr val="CE9178"/>
                </a:solidFill>
                <a:effectLst/>
                <a:latin typeface="Consolas" panose="020B0609020204030204" pitchFamily="49" charset="0"/>
              </a:rPr>
              <a:t>Arial</a:t>
            </a:r>
            <a:r>
              <a:rPr lang="en-US" b="0" dirty="0">
                <a:solidFill>
                  <a:srgbClr val="CCCCCC"/>
                </a:solidFill>
                <a:effectLst/>
                <a:latin typeface="Consolas" panose="020B0609020204030204" pitchFamily="49" charset="0"/>
              </a:rPr>
              <a:t>, </a:t>
            </a:r>
            <a:r>
              <a:rPr lang="en-US" b="0" dirty="0">
                <a:solidFill>
                  <a:srgbClr val="CE9178"/>
                </a:solidFill>
                <a:effectLst/>
                <a:latin typeface="Consolas" panose="020B0609020204030204" pitchFamily="49" charset="0"/>
              </a:rPr>
              <a:t>sans-serif</a:t>
            </a:r>
            <a:r>
              <a:rPr lang="en-US" b="0" dirty="0">
                <a:solidFill>
                  <a:srgbClr val="CCCCCC"/>
                </a:solidFill>
                <a:effectLst/>
                <a:latin typeface="Consolas" panose="020B0609020204030204" pitchFamily="49" charset="0"/>
              </a:rPr>
              <a:t>;</a:t>
            </a:r>
          </a:p>
          <a:p>
            <a:pPr>
              <a:lnSpc>
                <a:spcPts val="1425"/>
              </a:lnSpc>
            </a:pPr>
            <a:r>
              <a:rPr lang="en-US" b="0" dirty="0">
                <a:solidFill>
                  <a:srgbClr val="CCCCCC"/>
                </a:solidFill>
                <a:effectLst/>
                <a:latin typeface="Consolas" panose="020B0609020204030204" pitchFamily="49" charset="0"/>
              </a:rPr>
              <a:t>    </a:t>
            </a:r>
            <a:r>
              <a:rPr lang="en-US" b="0" dirty="0">
                <a:solidFill>
                  <a:srgbClr val="9CDCFE"/>
                </a:solidFill>
                <a:effectLst/>
                <a:latin typeface="Consolas" panose="020B0609020204030204" pitchFamily="49" charset="0"/>
              </a:rPr>
              <a:t>margin</a:t>
            </a:r>
            <a:r>
              <a:rPr lang="en-US" b="0" dirty="0">
                <a:solidFill>
                  <a:srgbClr val="CCCCCC"/>
                </a:solidFill>
                <a:effectLst/>
                <a:latin typeface="Consolas" panose="020B0609020204030204" pitchFamily="49" charset="0"/>
              </a:rPr>
              <a:t>: </a:t>
            </a:r>
            <a:r>
              <a:rPr lang="en-US" b="0" dirty="0">
                <a:solidFill>
                  <a:srgbClr val="B5CEA8"/>
                </a:solidFill>
                <a:effectLst/>
                <a:latin typeface="Consolas" panose="020B0609020204030204" pitchFamily="49" charset="0"/>
              </a:rPr>
              <a:t>0</a:t>
            </a:r>
            <a:r>
              <a:rPr lang="en-US" b="0" dirty="0">
                <a:solidFill>
                  <a:srgbClr val="CCCCCC"/>
                </a:solidFill>
                <a:effectLst/>
                <a:latin typeface="Consolas" panose="020B0609020204030204" pitchFamily="49" charset="0"/>
              </a:rPr>
              <a:t>;</a:t>
            </a:r>
          </a:p>
          <a:p>
            <a:pPr>
              <a:lnSpc>
                <a:spcPts val="1425"/>
              </a:lnSpc>
            </a:pPr>
            <a:r>
              <a:rPr lang="en-US" b="0" dirty="0">
                <a:solidFill>
                  <a:srgbClr val="CCCCCC"/>
                </a:solidFill>
                <a:effectLst/>
                <a:latin typeface="Consolas" panose="020B0609020204030204" pitchFamily="49" charset="0"/>
              </a:rPr>
              <a:t>    </a:t>
            </a:r>
            <a:r>
              <a:rPr lang="en-US" b="0" dirty="0">
                <a:solidFill>
                  <a:srgbClr val="9CDCFE"/>
                </a:solidFill>
                <a:effectLst/>
                <a:latin typeface="Consolas" panose="020B0609020204030204" pitchFamily="49" charset="0"/>
              </a:rPr>
              <a:t>padding</a:t>
            </a:r>
            <a:r>
              <a:rPr lang="en-US" b="0" dirty="0">
                <a:solidFill>
                  <a:srgbClr val="CCCCCC"/>
                </a:solidFill>
                <a:effectLst/>
                <a:latin typeface="Consolas" panose="020B0609020204030204" pitchFamily="49" charset="0"/>
              </a:rPr>
              <a:t>: </a:t>
            </a:r>
            <a:r>
              <a:rPr lang="en-US" b="0" dirty="0">
                <a:solidFill>
                  <a:srgbClr val="B5CEA8"/>
                </a:solidFill>
                <a:effectLst/>
                <a:latin typeface="Consolas" panose="020B0609020204030204" pitchFamily="49" charset="0"/>
              </a:rPr>
              <a:t>0</a:t>
            </a:r>
            <a:r>
              <a:rPr lang="en-US" b="0" dirty="0">
                <a:solidFill>
                  <a:srgbClr val="CCCCCC"/>
                </a:solidFill>
                <a:effectLst/>
                <a:latin typeface="Consolas" panose="020B0609020204030204" pitchFamily="49" charset="0"/>
              </a:rPr>
              <a:t>;</a:t>
            </a:r>
          </a:p>
          <a:p>
            <a:pPr>
              <a:lnSpc>
                <a:spcPts val="1425"/>
              </a:lnSpc>
            </a:pPr>
            <a:r>
              <a:rPr lang="en-US" b="0" dirty="0">
                <a:solidFill>
                  <a:srgbClr val="CCCCCC"/>
                </a:solidFill>
                <a:effectLst/>
                <a:latin typeface="Consolas" panose="020B0609020204030204" pitchFamily="49" charset="0"/>
              </a:rPr>
              <a:t>  }</a:t>
            </a:r>
          </a:p>
          <a:p>
            <a:pPr>
              <a:lnSpc>
                <a:spcPts val="1425"/>
              </a:lnSpc>
            </a:pPr>
            <a:r>
              <a:rPr lang="en-US" b="0" dirty="0">
                <a:solidFill>
                  <a:srgbClr val="CCCCCC"/>
                </a:solidFill>
                <a:effectLst/>
                <a:latin typeface="Consolas" panose="020B0609020204030204" pitchFamily="49" charset="0"/>
              </a:rPr>
              <a:t>  </a:t>
            </a:r>
          </a:p>
          <a:p>
            <a:pPr>
              <a:lnSpc>
                <a:spcPts val="1425"/>
              </a:lnSpc>
            </a:pPr>
            <a:r>
              <a:rPr lang="en-US" b="0" dirty="0">
                <a:solidFill>
                  <a:srgbClr val="CCCCCC"/>
                </a:solidFill>
                <a:effectLst/>
                <a:latin typeface="Consolas" panose="020B0609020204030204" pitchFamily="49" charset="0"/>
              </a:rPr>
              <a:t>  </a:t>
            </a:r>
            <a:r>
              <a:rPr lang="en-US" b="0" dirty="0">
                <a:solidFill>
                  <a:srgbClr val="D7BA7D"/>
                </a:solidFill>
                <a:effectLst/>
                <a:latin typeface="Consolas" panose="020B0609020204030204" pitchFamily="49" charset="0"/>
              </a:rPr>
              <a:t>.home-container</a:t>
            </a:r>
            <a:r>
              <a:rPr lang="en-US" b="0" dirty="0">
                <a:solidFill>
                  <a:srgbClr val="CCCCCC"/>
                </a:solidFill>
                <a:effectLst/>
                <a:latin typeface="Consolas" panose="020B0609020204030204" pitchFamily="49" charset="0"/>
              </a:rPr>
              <a:t>,</a:t>
            </a:r>
          </a:p>
          <a:p>
            <a:pPr>
              <a:lnSpc>
                <a:spcPts val="1425"/>
              </a:lnSpc>
            </a:pPr>
            <a:r>
              <a:rPr lang="en-US" b="0" dirty="0">
                <a:solidFill>
                  <a:srgbClr val="CCCCCC"/>
                </a:solidFill>
                <a:effectLst/>
                <a:latin typeface="Consolas" panose="020B0609020204030204" pitchFamily="49" charset="0"/>
              </a:rPr>
              <a:t>  </a:t>
            </a:r>
            <a:r>
              <a:rPr lang="en-US" b="0" dirty="0">
                <a:solidFill>
                  <a:srgbClr val="D7BA7D"/>
                </a:solidFill>
                <a:effectLst/>
                <a:latin typeface="Consolas" panose="020B0609020204030204" pitchFamily="49" charset="0"/>
              </a:rPr>
              <a:t>.search-container</a:t>
            </a:r>
            <a:r>
              <a:rPr lang="en-US" b="0" dirty="0">
                <a:solidFill>
                  <a:srgbClr val="CCCCCC"/>
                </a:solidFill>
                <a:effectLst/>
                <a:latin typeface="Consolas" panose="020B0609020204030204" pitchFamily="49" charset="0"/>
              </a:rPr>
              <a:t>,</a:t>
            </a:r>
          </a:p>
          <a:p>
            <a:pPr>
              <a:lnSpc>
                <a:spcPts val="1425"/>
              </a:lnSpc>
            </a:pPr>
            <a:r>
              <a:rPr lang="en-US" b="0" dirty="0">
                <a:solidFill>
                  <a:srgbClr val="CCCCCC"/>
                </a:solidFill>
                <a:effectLst/>
                <a:latin typeface="Consolas" panose="020B0609020204030204" pitchFamily="49" charset="0"/>
              </a:rPr>
              <a:t>  </a:t>
            </a:r>
            <a:r>
              <a:rPr lang="en-US" b="0" dirty="0">
                <a:solidFill>
                  <a:srgbClr val="D7BA7D"/>
                </a:solidFill>
                <a:effectLst/>
                <a:latin typeface="Consolas" panose="020B0609020204030204" pitchFamily="49" charset="0"/>
              </a:rPr>
              <a:t>.details-container</a:t>
            </a:r>
            <a:r>
              <a:rPr lang="en-US" b="0" dirty="0">
                <a:solidFill>
                  <a:srgbClr val="CCCCCC"/>
                </a:solidFill>
                <a:effectLst/>
                <a:latin typeface="Consolas" panose="020B0609020204030204" pitchFamily="49" charset="0"/>
              </a:rPr>
              <a:t> {</a:t>
            </a:r>
          </a:p>
          <a:p>
            <a:pPr>
              <a:lnSpc>
                <a:spcPts val="1425"/>
              </a:lnSpc>
            </a:pPr>
            <a:r>
              <a:rPr lang="en-US" b="0" dirty="0">
                <a:solidFill>
                  <a:srgbClr val="CCCCCC"/>
                </a:solidFill>
                <a:effectLst/>
                <a:latin typeface="Consolas" panose="020B0609020204030204" pitchFamily="49" charset="0"/>
              </a:rPr>
              <a:t>    </a:t>
            </a:r>
            <a:r>
              <a:rPr lang="en-US" b="0" dirty="0">
                <a:solidFill>
                  <a:srgbClr val="9CDCFE"/>
                </a:solidFill>
                <a:effectLst/>
                <a:latin typeface="Consolas" panose="020B0609020204030204" pitchFamily="49" charset="0"/>
              </a:rPr>
              <a:t>background-color</a:t>
            </a:r>
            <a:r>
              <a:rPr lang="en-US" b="0" dirty="0">
                <a:solidFill>
                  <a:srgbClr val="CCCCCC"/>
                </a:solidFill>
                <a:effectLst/>
                <a:latin typeface="Consolas" panose="020B0609020204030204" pitchFamily="49" charset="0"/>
              </a:rPr>
              <a:t>: </a:t>
            </a:r>
            <a:r>
              <a:rPr lang="en-US" b="0" dirty="0" err="1">
                <a:solidFill>
                  <a:srgbClr val="DCDCAA"/>
                </a:solidFill>
                <a:effectLst/>
                <a:latin typeface="Consolas" panose="020B0609020204030204" pitchFamily="49" charset="0"/>
              </a:rPr>
              <a:t>rgba</a:t>
            </a:r>
            <a:r>
              <a:rPr lang="en-US" b="0" dirty="0">
                <a:solidFill>
                  <a:srgbClr val="CCCCCC"/>
                </a:solidFill>
                <a:effectLst/>
                <a:latin typeface="Consolas" panose="020B0609020204030204" pitchFamily="49" charset="0"/>
              </a:rPr>
              <a:t>(</a:t>
            </a:r>
            <a:r>
              <a:rPr lang="en-US" b="0" dirty="0">
                <a:solidFill>
                  <a:srgbClr val="B5CEA8"/>
                </a:solidFill>
                <a:effectLst/>
                <a:latin typeface="Consolas" panose="020B0609020204030204" pitchFamily="49" charset="0"/>
              </a:rPr>
              <a:t>255</a:t>
            </a:r>
            <a:r>
              <a:rPr lang="en-US" b="0" dirty="0">
                <a:solidFill>
                  <a:srgbClr val="CCCCCC"/>
                </a:solidFill>
                <a:effectLst/>
                <a:latin typeface="Consolas" panose="020B0609020204030204" pitchFamily="49" charset="0"/>
              </a:rPr>
              <a:t>, </a:t>
            </a:r>
            <a:r>
              <a:rPr lang="en-US" b="0" dirty="0">
                <a:solidFill>
                  <a:srgbClr val="B5CEA8"/>
                </a:solidFill>
                <a:effectLst/>
                <a:latin typeface="Consolas" panose="020B0609020204030204" pitchFamily="49" charset="0"/>
              </a:rPr>
              <a:t>255</a:t>
            </a:r>
            <a:r>
              <a:rPr lang="en-US" b="0" dirty="0">
                <a:solidFill>
                  <a:srgbClr val="CCCCCC"/>
                </a:solidFill>
                <a:effectLst/>
                <a:latin typeface="Consolas" panose="020B0609020204030204" pitchFamily="49" charset="0"/>
              </a:rPr>
              <a:t>, </a:t>
            </a:r>
            <a:r>
              <a:rPr lang="en-US" b="0" dirty="0">
                <a:solidFill>
                  <a:srgbClr val="B5CEA8"/>
                </a:solidFill>
                <a:effectLst/>
                <a:latin typeface="Consolas" panose="020B0609020204030204" pitchFamily="49" charset="0"/>
              </a:rPr>
              <a:t>255</a:t>
            </a:r>
            <a:r>
              <a:rPr lang="en-US" b="0" dirty="0">
                <a:solidFill>
                  <a:srgbClr val="CCCCCC"/>
                </a:solidFill>
                <a:effectLst/>
                <a:latin typeface="Consolas" panose="020B0609020204030204" pitchFamily="49" charset="0"/>
              </a:rPr>
              <a:t>, </a:t>
            </a:r>
            <a:r>
              <a:rPr lang="en-US" b="0" dirty="0">
                <a:solidFill>
                  <a:srgbClr val="B5CEA8"/>
                </a:solidFill>
                <a:effectLst/>
                <a:latin typeface="Consolas" panose="020B0609020204030204" pitchFamily="49" charset="0"/>
              </a:rPr>
              <a:t>0.9</a:t>
            </a:r>
            <a:r>
              <a:rPr lang="en-US" b="0" dirty="0">
                <a:solidFill>
                  <a:srgbClr val="CCCCCC"/>
                </a:solidFill>
                <a:effectLst/>
                <a:latin typeface="Consolas" panose="020B0609020204030204" pitchFamily="49" charset="0"/>
              </a:rPr>
              <a:t>);</a:t>
            </a:r>
          </a:p>
          <a:p>
            <a:pPr>
              <a:lnSpc>
                <a:spcPts val="1425"/>
              </a:lnSpc>
            </a:pPr>
            <a:r>
              <a:rPr lang="en-US" b="0" dirty="0">
                <a:solidFill>
                  <a:srgbClr val="CCCCCC"/>
                </a:solidFill>
                <a:effectLst/>
                <a:latin typeface="Consolas" panose="020B0609020204030204" pitchFamily="49" charset="0"/>
              </a:rPr>
              <a:t>    </a:t>
            </a:r>
            <a:r>
              <a:rPr lang="en-US" b="0" dirty="0">
                <a:solidFill>
                  <a:srgbClr val="9CDCFE"/>
                </a:solidFill>
                <a:effectLst/>
                <a:latin typeface="Consolas" panose="020B0609020204030204" pitchFamily="49" charset="0"/>
              </a:rPr>
              <a:t>text-align</a:t>
            </a:r>
            <a:r>
              <a:rPr lang="en-US" b="0" dirty="0">
                <a:solidFill>
                  <a:srgbClr val="CCCCCC"/>
                </a:solidFill>
                <a:effectLst/>
                <a:latin typeface="Consolas" panose="020B0609020204030204" pitchFamily="49" charset="0"/>
              </a:rPr>
              <a:t>: </a:t>
            </a:r>
            <a:r>
              <a:rPr lang="en-US" b="0" dirty="0">
                <a:solidFill>
                  <a:srgbClr val="CE9178"/>
                </a:solidFill>
                <a:effectLst/>
                <a:latin typeface="Consolas" panose="020B0609020204030204" pitchFamily="49" charset="0"/>
              </a:rPr>
              <a:t>center</a:t>
            </a:r>
            <a:r>
              <a:rPr lang="en-US" b="0" dirty="0">
                <a:solidFill>
                  <a:srgbClr val="CCCCCC"/>
                </a:solidFill>
                <a:effectLst/>
                <a:latin typeface="Consolas" panose="020B0609020204030204" pitchFamily="49" charset="0"/>
              </a:rPr>
              <a:t>;</a:t>
            </a:r>
          </a:p>
          <a:p>
            <a:pPr>
              <a:lnSpc>
                <a:spcPts val="1425"/>
              </a:lnSpc>
            </a:pPr>
            <a:r>
              <a:rPr lang="en-US" b="0" dirty="0">
                <a:solidFill>
                  <a:srgbClr val="CCCCCC"/>
                </a:solidFill>
                <a:effectLst/>
                <a:latin typeface="Consolas" panose="020B0609020204030204" pitchFamily="49" charset="0"/>
              </a:rPr>
              <a:t>    </a:t>
            </a:r>
            <a:r>
              <a:rPr lang="en-US" b="0" dirty="0">
                <a:solidFill>
                  <a:srgbClr val="9CDCFE"/>
                </a:solidFill>
                <a:effectLst/>
                <a:latin typeface="Consolas" panose="020B0609020204030204" pitchFamily="49" charset="0"/>
              </a:rPr>
              <a:t>align-content</a:t>
            </a:r>
            <a:r>
              <a:rPr lang="en-US" b="0" dirty="0">
                <a:solidFill>
                  <a:srgbClr val="CCCCCC"/>
                </a:solidFill>
                <a:effectLst/>
                <a:latin typeface="Consolas" panose="020B0609020204030204" pitchFamily="49" charset="0"/>
              </a:rPr>
              <a:t>: </a:t>
            </a:r>
            <a:r>
              <a:rPr lang="en-US" b="0" dirty="0">
                <a:solidFill>
                  <a:srgbClr val="CE9178"/>
                </a:solidFill>
                <a:effectLst/>
                <a:latin typeface="Consolas" panose="020B0609020204030204" pitchFamily="49" charset="0"/>
              </a:rPr>
              <a:t>center</a:t>
            </a:r>
            <a:r>
              <a:rPr lang="en-US" b="0" dirty="0">
                <a:solidFill>
                  <a:srgbClr val="CCCCCC"/>
                </a:solidFill>
                <a:effectLst/>
                <a:latin typeface="Consolas" panose="020B0609020204030204" pitchFamily="49" charset="0"/>
              </a:rPr>
              <a:t>;</a:t>
            </a:r>
          </a:p>
          <a:p>
            <a:pPr>
              <a:lnSpc>
                <a:spcPts val="1425"/>
              </a:lnSpc>
            </a:pPr>
            <a:r>
              <a:rPr lang="en-US" b="0" dirty="0">
                <a:solidFill>
                  <a:srgbClr val="CCCCCC"/>
                </a:solidFill>
                <a:effectLst/>
                <a:latin typeface="Consolas" panose="020B0609020204030204" pitchFamily="49" charset="0"/>
              </a:rPr>
              <a:t>    </a:t>
            </a:r>
            <a:r>
              <a:rPr lang="en-US" b="0" dirty="0">
                <a:solidFill>
                  <a:srgbClr val="9CDCFE"/>
                </a:solidFill>
                <a:effectLst/>
                <a:latin typeface="Consolas" panose="020B0609020204030204" pitchFamily="49" charset="0"/>
              </a:rPr>
              <a:t>margin</a:t>
            </a:r>
            <a:r>
              <a:rPr lang="en-US" b="0" dirty="0">
                <a:solidFill>
                  <a:srgbClr val="CCCCCC"/>
                </a:solidFill>
                <a:effectLst/>
                <a:latin typeface="Consolas" panose="020B0609020204030204" pitchFamily="49" charset="0"/>
              </a:rPr>
              <a:t>: </a:t>
            </a:r>
            <a:r>
              <a:rPr lang="en-US" b="0" dirty="0">
                <a:solidFill>
                  <a:srgbClr val="B5CEA8"/>
                </a:solidFill>
                <a:effectLst/>
                <a:latin typeface="Consolas" panose="020B0609020204030204" pitchFamily="49" charset="0"/>
              </a:rPr>
              <a:t>20%</a:t>
            </a:r>
            <a:r>
              <a:rPr lang="en-US" b="0" dirty="0">
                <a:solidFill>
                  <a:srgbClr val="CCCCCC"/>
                </a:solidFill>
                <a:effectLst/>
                <a:latin typeface="Consolas" panose="020B0609020204030204" pitchFamily="49" charset="0"/>
              </a:rPr>
              <a:t> </a:t>
            </a:r>
            <a:r>
              <a:rPr lang="en-US" b="0" dirty="0">
                <a:solidFill>
                  <a:srgbClr val="B5CEA8"/>
                </a:solidFill>
                <a:effectLst/>
                <a:latin typeface="Consolas" panose="020B0609020204030204" pitchFamily="49" charset="0"/>
              </a:rPr>
              <a:t>5%</a:t>
            </a:r>
            <a:r>
              <a:rPr lang="en-US" b="0" dirty="0">
                <a:solidFill>
                  <a:srgbClr val="CCCCCC"/>
                </a:solidFill>
                <a:effectLst/>
                <a:latin typeface="Consolas" panose="020B0609020204030204" pitchFamily="49" charset="0"/>
              </a:rPr>
              <a:t>;</a:t>
            </a:r>
          </a:p>
          <a:p>
            <a:pPr>
              <a:lnSpc>
                <a:spcPts val="1425"/>
              </a:lnSpc>
            </a:pPr>
            <a:r>
              <a:rPr lang="en-US" b="0" dirty="0">
                <a:solidFill>
                  <a:srgbClr val="CCCCCC"/>
                </a:solidFill>
                <a:effectLst/>
                <a:latin typeface="Consolas" panose="020B0609020204030204" pitchFamily="49" charset="0"/>
              </a:rPr>
              <a:t>    </a:t>
            </a:r>
            <a:r>
              <a:rPr lang="en-US" b="0" dirty="0">
                <a:solidFill>
                  <a:srgbClr val="9CDCFE"/>
                </a:solidFill>
                <a:effectLst/>
                <a:latin typeface="Consolas" panose="020B0609020204030204" pitchFamily="49" charset="0"/>
              </a:rPr>
              <a:t>padding</a:t>
            </a:r>
            <a:r>
              <a:rPr lang="en-US" b="0" dirty="0">
                <a:solidFill>
                  <a:srgbClr val="CCCCCC"/>
                </a:solidFill>
                <a:effectLst/>
                <a:latin typeface="Consolas" panose="020B0609020204030204" pitchFamily="49" charset="0"/>
              </a:rPr>
              <a:t>: </a:t>
            </a:r>
            <a:r>
              <a:rPr lang="en-US" b="0" dirty="0">
                <a:solidFill>
                  <a:srgbClr val="B5CEA8"/>
                </a:solidFill>
                <a:effectLst/>
                <a:latin typeface="Consolas" panose="020B0609020204030204" pitchFamily="49" charset="0"/>
              </a:rPr>
              <a:t>2%</a:t>
            </a:r>
            <a:r>
              <a:rPr lang="en-US" b="0" dirty="0">
                <a:solidFill>
                  <a:srgbClr val="CCCCCC"/>
                </a:solidFill>
                <a:effectLst/>
                <a:latin typeface="Consolas" panose="020B0609020204030204" pitchFamily="49" charset="0"/>
              </a:rPr>
              <a:t>;</a:t>
            </a:r>
          </a:p>
          <a:p>
            <a:pPr>
              <a:lnSpc>
                <a:spcPts val="1425"/>
              </a:lnSpc>
            </a:pPr>
            <a:r>
              <a:rPr lang="en-US" b="0" dirty="0">
                <a:solidFill>
                  <a:srgbClr val="CCCCCC"/>
                </a:solidFill>
                <a:effectLst/>
                <a:latin typeface="Consolas" panose="020B0609020204030204" pitchFamily="49" charset="0"/>
              </a:rPr>
              <a:t>    </a:t>
            </a:r>
            <a:r>
              <a:rPr lang="en-US" b="0" dirty="0">
                <a:solidFill>
                  <a:srgbClr val="9CDCFE"/>
                </a:solidFill>
                <a:effectLst/>
                <a:latin typeface="Consolas" panose="020B0609020204030204" pitchFamily="49" charset="0"/>
              </a:rPr>
              <a:t>box-shadow</a:t>
            </a:r>
            <a:r>
              <a:rPr lang="en-US" b="0" dirty="0">
                <a:solidFill>
                  <a:srgbClr val="CCCCCC"/>
                </a:solidFill>
                <a:effectLst/>
                <a:latin typeface="Consolas" panose="020B0609020204030204" pitchFamily="49" charset="0"/>
              </a:rPr>
              <a:t>: </a:t>
            </a:r>
            <a:r>
              <a:rPr lang="en-US" b="0" dirty="0">
                <a:solidFill>
                  <a:srgbClr val="B5CEA8"/>
                </a:solidFill>
                <a:effectLst/>
                <a:latin typeface="Consolas" panose="020B0609020204030204" pitchFamily="49" charset="0"/>
              </a:rPr>
              <a:t>0px</a:t>
            </a:r>
            <a:r>
              <a:rPr lang="en-US" b="0" dirty="0">
                <a:solidFill>
                  <a:srgbClr val="CCCCCC"/>
                </a:solidFill>
                <a:effectLst/>
                <a:latin typeface="Consolas" panose="020B0609020204030204" pitchFamily="49" charset="0"/>
              </a:rPr>
              <a:t> </a:t>
            </a:r>
            <a:r>
              <a:rPr lang="en-US" b="0" dirty="0">
                <a:solidFill>
                  <a:srgbClr val="B5CEA8"/>
                </a:solidFill>
                <a:effectLst/>
                <a:latin typeface="Consolas" panose="020B0609020204030204" pitchFamily="49" charset="0"/>
              </a:rPr>
              <a:t>-1px</a:t>
            </a:r>
            <a:r>
              <a:rPr lang="en-US" b="0" dirty="0">
                <a:solidFill>
                  <a:srgbClr val="CCCCCC"/>
                </a:solidFill>
                <a:effectLst/>
                <a:latin typeface="Consolas" panose="020B0609020204030204" pitchFamily="49" charset="0"/>
              </a:rPr>
              <a:t> </a:t>
            </a:r>
            <a:r>
              <a:rPr lang="en-US" b="0" dirty="0">
                <a:solidFill>
                  <a:srgbClr val="B5CEA8"/>
                </a:solidFill>
                <a:effectLst/>
                <a:latin typeface="Consolas" panose="020B0609020204030204" pitchFamily="49" charset="0"/>
              </a:rPr>
              <a:t>107px</a:t>
            </a:r>
            <a:r>
              <a:rPr lang="en-US" b="0" dirty="0">
                <a:solidFill>
                  <a:srgbClr val="CCCCCC"/>
                </a:solidFill>
                <a:effectLst/>
                <a:latin typeface="Consolas" panose="020B0609020204030204" pitchFamily="49" charset="0"/>
              </a:rPr>
              <a:t> </a:t>
            </a:r>
            <a:r>
              <a:rPr lang="en-US" b="0" dirty="0">
                <a:solidFill>
                  <a:srgbClr val="B5CEA8"/>
                </a:solidFill>
                <a:effectLst/>
                <a:latin typeface="Consolas" panose="020B0609020204030204" pitchFamily="49" charset="0"/>
              </a:rPr>
              <a:t>-8px</a:t>
            </a:r>
            <a:r>
              <a:rPr lang="en-US" b="0" dirty="0">
                <a:solidFill>
                  <a:srgbClr val="CCCCCC"/>
                </a:solidFill>
                <a:effectLst/>
                <a:latin typeface="Consolas" panose="020B0609020204030204" pitchFamily="49" charset="0"/>
              </a:rPr>
              <a:t> </a:t>
            </a:r>
            <a:r>
              <a:rPr lang="en-US" b="0" dirty="0" err="1">
                <a:solidFill>
                  <a:srgbClr val="DCDCAA"/>
                </a:solidFill>
                <a:effectLst/>
                <a:latin typeface="Consolas" panose="020B0609020204030204" pitchFamily="49" charset="0"/>
              </a:rPr>
              <a:t>rgba</a:t>
            </a:r>
            <a:r>
              <a:rPr lang="en-US" b="0" dirty="0">
                <a:solidFill>
                  <a:srgbClr val="CCCCCC"/>
                </a:solidFill>
                <a:effectLst/>
                <a:latin typeface="Consolas" panose="020B0609020204030204" pitchFamily="49" charset="0"/>
              </a:rPr>
              <a:t>(</a:t>
            </a:r>
            <a:r>
              <a:rPr lang="en-US" b="0" dirty="0">
                <a:solidFill>
                  <a:srgbClr val="B5CEA8"/>
                </a:solidFill>
                <a:effectLst/>
                <a:latin typeface="Consolas" panose="020B0609020204030204" pitchFamily="49" charset="0"/>
              </a:rPr>
              <a:t>40</a:t>
            </a:r>
            <a:r>
              <a:rPr lang="en-US" b="0" dirty="0">
                <a:solidFill>
                  <a:srgbClr val="CCCCCC"/>
                </a:solidFill>
                <a:effectLst/>
                <a:latin typeface="Consolas" panose="020B0609020204030204" pitchFamily="49" charset="0"/>
              </a:rPr>
              <a:t>, </a:t>
            </a:r>
            <a:r>
              <a:rPr lang="en-US" b="0" dirty="0">
                <a:solidFill>
                  <a:srgbClr val="B5CEA8"/>
                </a:solidFill>
                <a:effectLst/>
                <a:latin typeface="Consolas" panose="020B0609020204030204" pitchFamily="49" charset="0"/>
              </a:rPr>
              <a:t>54</a:t>
            </a:r>
            <a:r>
              <a:rPr lang="en-US" b="0" dirty="0">
                <a:solidFill>
                  <a:srgbClr val="CCCCCC"/>
                </a:solidFill>
                <a:effectLst/>
                <a:latin typeface="Consolas" panose="020B0609020204030204" pitchFamily="49" charset="0"/>
              </a:rPr>
              <a:t>, </a:t>
            </a:r>
            <a:r>
              <a:rPr lang="en-US" b="0" dirty="0">
                <a:solidFill>
                  <a:srgbClr val="B5CEA8"/>
                </a:solidFill>
                <a:effectLst/>
                <a:latin typeface="Consolas" panose="020B0609020204030204" pitchFamily="49" charset="0"/>
              </a:rPr>
              <a:t>64</a:t>
            </a:r>
            <a:r>
              <a:rPr lang="en-US" b="0" dirty="0">
                <a:solidFill>
                  <a:srgbClr val="CCCCCC"/>
                </a:solidFill>
                <a:effectLst/>
                <a:latin typeface="Consolas" panose="020B0609020204030204" pitchFamily="49" charset="0"/>
              </a:rPr>
              <a:t>, </a:t>
            </a:r>
            <a:r>
              <a:rPr lang="en-US" b="0" dirty="0">
                <a:solidFill>
                  <a:srgbClr val="B5CEA8"/>
                </a:solidFill>
                <a:effectLst/>
                <a:latin typeface="Consolas" panose="020B0609020204030204" pitchFamily="49" charset="0"/>
              </a:rPr>
              <a:t>0.945</a:t>
            </a:r>
            <a:r>
              <a:rPr lang="en-US" b="0" dirty="0">
                <a:solidFill>
                  <a:srgbClr val="CCCCCC"/>
                </a:solidFill>
                <a:effectLst/>
                <a:latin typeface="Consolas" panose="020B0609020204030204" pitchFamily="49" charset="0"/>
              </a:rPr>
              <a:t>);</a:t>
            </a:r>
          </a:p>
          <a:p>
            <a:pPr>
              <a:lnSpc>
                <a:spcPts val="1425"/>
              </a:lnSpc>
            </a:pPr>
            <a:r>
              <a:rPr lang="en-US" b="0" dirty="0">
                <a:solidFill>
                  <a:srgbClr val="CCCCCC"/>
                </a:solidFill>
                <a:effectLst/>
                <a:latin typeface="Consolas" panose="020B0609020204030204" pitchFamily="49" charset="0"/>
              </a:rPr>
              <a:t>    </a:t>
            </a:r>
            <a:r>
              <a:rPr lang="en-US" b="0" dirty="0">
                <a:solidFill>
                  <a:srgbClr val="9CDCFE"/>
                </a:solidFill>
                <a:effectLst/>
                <a:latin typeface="Consolas" panose="020B0609020204030204" pitchFamily="49" charset="0"/>
              </a:rPr>
              <a:t>-</a:t>
            </a:r>
            <a:r>
              <a:rPr lang="en-US" b="0" dirty="0" err="1">
                <a:solidFill>
                  <a:srgbClr val="9CDCFE"/>
                </a:solidFill>
                <a:effectLst/>
                <a:latin typeface="Consolas" panose="020B0609020204030204" pitchFamily="49" charset="0"/>
              </a:rPr>
              <a:t>webkit</a:t>
            </a:r>
            <a:r>
              <a:rPr lang="en-US" b="0" dirty="0">
                <a:solidFill>
                  <a:srgbClr val="9CDCFE"/>
                </a:solidFill>
                <a:effectLst/>
                <a:latin typeface="Consolas" panose="020B0609020204030204" pitchFamily="49" charset="0"/>
              </a:rPr>
              <a:t>-box-shadow</a:t>
            </a:r>
            <a:r>
              <a:rPr lang="en-US" b="0" dirty="0">
                <a:solidFill>
                  <a:srgbClr val="CCCCCC"/>
                </a:solidFill>
                <a:effectLst/>
                <a:latin typeface="Consolas" panose="020B0609020204030204" pitchFamily="49" charset="0"/>
              </a:rPr>
              <a:t>: </a:t>
            </a:r>
            <a:r>
              <a:rPr lang="en-US" b="0" dirty="0">
                <a:solidFill>
                  <a:srgbClr val="B5CEA8"/>
                </a:solidFill>
                <a:effectLst/>
                <a:latin typeface="Consolas" panose="020B0609020204030204" pitchFamily="49" charset="0"/>
              </a:rPr>
              <a:t>0px</a:t>
            </a:r>
            <a:r>
              <a:rPr lang="en-US" b="0" dirty="0">
                <a:solidFill>
                  <a:srgbClr val="CCCCCC"/>
                </a:solidFill>
                <a:effectLst/>
                <a:latin typeface="Consolas" panose="020B0609020204030204" pitchFamily="49" charset="0"/>
              </a:rPr>
              <a:t> </a:t>
            </a:r>
            <a:r>
              <a:rPr lang="en-US" b="0" dirty="0">
                <a:solidFill>
                  <a:srgbClr val="B5CEA8"/>
                </a:solidFill>
                <a:effectLst/>
                <a:latin typeface="Consolas" panose="020B0609020204030204" pitchFamily="49" charset="0"/>
              </a:rPr>
              <a:t>-1px</a:t>
            </a:r>
            <a:r>
              <a:rPr lang="en-US" b="0" dirty="0">
                <a:solidFill>
                  <a:srgbClr val="CCCCCC"/>
                </a:solidFill>
                <a:effectLst/>
                <a:latin typeface="Consolas" panose="020B0609020204030204" pitchFamily="49" charset="0"/>
              </a:rPr>
              <a:t> </a:t>
            </a:r>
            <a:r>
              <a:rPr lang="en-US" b="0" dirty="0">
                <a:solidFill>
                  <a:srgbClr val="B5CEA8"/>
                </a:solidFill>
                <a:effectLst/>
                <a:latin typeface="Consolas" panose="020B0609020204030204" pitchFamily="49" charset="0"/>
              </a:rPr>
              <a:t>107px</a:t>
            </a:r>
            <a:r>
              <a:rPr lang="en-US" b="0" dirty="0">
                <a:solidFill>
                  <a:srgbClr val="CCCCCC"/>
                </a:solidFill>
                <a:effectLst/>
                <a:latin typeface="Consolas" panose="020B0609020204030204" pitchFamily="49" charset="0"/>
              </a:rPr>
              <a:t> </a:t>
            </a:r>
            <a:r>
              <a:rPr lang="en-US" b="0" dirty="0">
                <a:solidFill>
                  <a:srgbClr val="B5CEA8"/>
                </a:solidFill>
                <a:effectLst/>
                <a:latin typeface="Consolas" panose="020B0609020204030204" pitchFamily="49" charset="0"/>
              </a:rPr>
              <a:t>-8px</a:t>
            </a:r>
            <a:r>
              <a:rPr lang="en-US" b="0" dirty="0">
                <a:solidFill>
                  <a:srgbClr val="CCCCCC"/>
                </a:solidFill>
                <a:effectLst/>
                <a:latin typeface="Consolas" panose="020B0609020204030204" pitchFamily="49" charset="0"/>
              </a:rPr>
              <a:t> </a:t>
            </a:r>
            <a:r>
              <a:rPr lang="en-US" b="0" dirty="0" err="1">
                <a:solidFill>
                  <a:srgbClr val="DCDCAA"/>
                </a:solidFill>
                <a:effectLst/>
                <a:latin typeface="Consolas" panose="020B0609020204030204" pitchFamily="49" charset="0"/>
              </a:rPr>
              <a:t>rgba</a:t>
            </a:r>
            <a:r>
              <a:rPr lang="en-US" b="0" dirty="0">
                <a:solidFill>
                  <a:srgbClr val="CCCCCC"/>
                </a:solidFill>
                <a:effectLst/>
                <a:latin typeface="Consolas" panose="020B0609020204030204" pitchFamily="49" charset="0"/>
              </a:rPr>
              <a:t>(</a:t>
            </a:r>
            <a:r>
              <a:rPr lang="en-US" b="0" dirty="0">
                <a:solidFill>
                  <a:srgbClr val="B5CEA8"/>
                </a:solidFill>
                <a:effectLst/>
                <a:latin typeface="Consolas" panose="020B0609020204030204" pitchFamily="49" charset="0"/>
              </a:rPr>
              <a:t>40</a:t>
            </a:r>
            <a:r>
              <a:rPr lang="en-US" b="0" dirty="0">
                <a:solidFill>
                  <a:srgbClr val="CCCCCC"/>
                </a:solidFill>
                <a:effectLst/>
                <a:latin typeface="Consolas" panose="020B0609020204030204" pitchFamily="49" charset="0"/>
              </a:rPr>
              <a:t>, </a:t>
            </a:r>
            <a:r>
              <a:rPr lang="en-US" b="0" dirty="0">
                <a:solidFill>
                  <a:srgbClr val="B5CEA8"/>
                </a:solidFill>
                <a:effectLst/>
                <a:latin typeface="Consolas" panose="020B0609020204030204" pitchFamily="49" charset="0"/>
              </a:rPr>
              <a:t>54</a:t>
            </a:r>
            <a:r>
              <a:rPr lang="en-US" b="0" dirty="0">
                <a:solidFill>
                  <a:srgbClr val="CCCCCC"/>
                </a:solidFill>
                <a:effectLst/>
                <a:latin typeface="Consolas" panose="020B0609020204030204" pitchFamily="49" charset="0"/>
              </a:rPr>
              <a:t>, </a:t>
            </a:r>
            <a:r>
              <a:rPr lang="en-US" b="0" dirty="0">
                <a:solidFill>
                  <a:srgbClr val="B5CEA8"/>
                </a:solidFill>
                <a:effectLst/>
                <a:latin typeface="Consolas" panose="020B0609020204030204" pitchFamily="49" charset="0"/>
              </a:rPr>
              <a:t>64</a:t>
            </a:r>
            <a:r>
              <a:rPr lang="en-US" b="0" dirty="0">
                <a:solidFill>
                  <a:srgbClr val="CCCCCC"/>
                </a:solidFill>
                <a:effectLst/>
                <a:latin typeface="Consolas" panose="020B0609020204030204" pitchFamily="49" charset="0"/>
              </a:rPr>
              <a:t>, </a:t>
            </a:r>
            <a:r>
              <a:rPr lang="en-US" b="0" dirty="0">
                <a:solidFill>
                  <a:srgbClr val="B5CEA8"/>
                </a:solidFill>
                <a:effectLst/>
                <a:latin typeface="Consolas" panose="020B0609020204030204" pitchFamily="49" charset="0"/>
              </a:rPr>
              <a:t>0.945</a:t>
            </a:r>
            <a:r>
              <a:rPr lang="en-US" b="0" dirty="0">
                <a:solidFill>
                  <a:srgbClr val="CCCCCC"/>
                </a:solidFill>
                <a:effectLst/>
                <a:latin typeface="Consolas" panose="020B0609020204030204" pitchFamily="49" charset="0"/>
              </a:rPr>
              <a:t>);</a:t>
            </a:r>
          </a:p>
          <a:p>
            <a:pPr>
              <a:lnSpc>
                <a:spcPts val="1425"/>
              </a:lnSpc>
            </a:pPr>
            <a:r>
              <a:rPr lang="en-US" b="0" dirty="0">
                <a:solidFill>
                  <a:srgbClr val="CCCCCC"/>
                </a:solidFill>
                <a:effectLst/>
                <a:latin typeface="Consolas" panose="020B0609020204030204" pitchFamily="49" charset="0"/>
              </a:rPr>
              <a:t>    </a:t>
            </a:r>
            <a:r>
              <a:rPr lang="en-US" b="0" dirty="0">
                <a:solidFill>
                  <a:srgbClr val="9CDCFE"/>
                </a:solidFill>
                <a:effectLst/>
                <a:latin typeface="Consolas" panose="020B0609020204030204" pitchFamily="49" charset="0"/>
              </a:rPr>
              <a:t>-</a:t>
            </a:r>
            <a:r>
              <a:rPr lang="en-US" b="0" dirty="0" err="1">
                <a:solidFill>
                  <a:srgbClr val="9CDCFE"/>
                </a:solidFill>
                <a:effectLst/>
                <a:latin typeface="Consolas" panose="020B0609020204030204" pitchFamily="49" charset="0"/>
              </a:rPr>
              <a:t>moz</a:t>
            </a:r>
            <a:r>
              <a:rPr lang="en-US" b="0" dirty="0">
                <a:solidFill>
                  <a:srgbClr val="9CDCFE"/>
                </a:solidFill>
                <a:effectLst/>
                <a:latin typeface="Consolas" panose="020B0609020204030204" pitchFamily="49" charset="0"/>
              </a:rPr>
              <a:t>-box-shadow</a:t>
            </a:r>
            <a:r>
              <a:rPr lang="en-US" b="0" dirty="0">
                <a:solidFill>
                  <a:srgbClr val="CCCCCC"/>
                </a:solidFill>
                <a:effectLst/>
                <a:latin typeface="Consolas" panose="020B0609020204030204" pitchFamily="49" charset="0"/>
              </a:rPr>
              <a:t>: </a:t>
            </a:r>
            <a:r>
              <a:rPr lang="en-US" b="0" dirty="0">
                <a:solidFill>
                  <a:srgbClr val="B5CEA8"/>
                </a:solidFill>
                <a:effectLst/>
                <a:latin typeface="Consolas" panose="020B0609020204030204" pitchFamily="49" charset="0"/>
              </a:rPr>
              <a:t>0px</a:t>
            </a:r>
            <a:r>
              <a:rPr lang="en-US" b="0" dirty="0">
                <a:solidFill>
                  <a:srgbClr val="CCCCCC"/>
                </a:solidFill>
                <a:effectLst/>
                <a:latin typeface="Consolas" panose="020B0609020204030204" pitchFamily="49" charset="0"/>
              </a:rPr>
              <a:t> </a:t>
            </a:r>
            <a:r>
              <a:rPr lang="en-US" b="0" dirty="0">
                <a:solidFill>
                  <a:srgbClr val="B5CEA8"/>
                </a:solidFill>
                <a:effectLst/>
                <a:latin typeface="Consolas" panose="020B0609020204030204" pitchFamily="49" charset="0"/>
              </a:rPr>
              <a:t>-1px</a:t>
            </a:r>
            <a:r>
              <a:rPr lang="en-US" b="0" dirty="0">
                <a:solidFill>
                  <a:srgbClr val="CCCCCC"/>
                </a:solidFill>
                <a:effectLst/>
                <a:latin typeface="Consolas" panose="020B0609020204030204" pitchFamily="49" charset="0"/>
              </a:rPr>
              <a:t> </a:t>
            </a:r>
            <a:r>
              <a:rPr lang="en-US" b="0" dirty="0">
                <a:solidFill>
                  <a:srgbClr val="B5CEA8"/>
                </a:solidFill>
                <a:effectLst/>
                <a:latin typeface="Consolas" panose="020B0609020204030204" pitchFamily="49" charset="0"/>
              </a:rPr>
              <a:t>107px</a:t>
            </a:r>
            <a:r>
              <a:rPr lang="en-US" b="0" dirty="0">
                <a:solidFill>
                  <a:srgbClr val="CCCCCC"/>
                </a:solidFill>
                <a:effectLst/>
                <a:latin typeface="Consolas" panose="020B0609020204030204" pitchFamily="49" charset="0"/>
              </a:rPr>
              <a:t> </a:t>
            </a:r>
            <a:r>
              <a:rPr lang="en-US" b="0" dirty="0">
                <a:solidFill>
                  <a:srgbClr val="B5CEA8"/>
                </a:solidFill>
                <a:effectLst/>
                <a:latin typeface="Consolas" panose="020B0609020204030204" pitchFamily="49" charset="0"/>
              </a:rPr>
              <a:t>-8px</a:t>
            </a:r>
            <a:r>
              <a:rPr lang="en-US" b="0" dirty="0">
                <a:solidFill>
                  <a:srgbClr val="CCCCCC"/>
                </a:solidFill>
                <a:effectLst/>
                <a:latin typeface="Consolas" panose="020B0609020204030204" pitchFamily="49" charset="0"/>
              </a:rPr>
              <a:t> </a:t>
            </a:r>
            <a:r>
              <a:rPr lang="en-US" b="0" dirty="0" err="1">
                <a:solidFill>
                  <a:srgbClr val="DCDCAA"/>
                </a:solidFill>
                <a:effectLst/>
                <a:latin typeface="Consolas" panose="020B0609020204030204" pitchFamily="49" charset="0"/>
              </a:rPr>
              <a:t>rgba</a:t>
            </a:r>
            <a:r>
              <a:rPr lang="en-US" b="0" dirty="0">
                <a:solidFill>
                  <a:srgbClr val="CCCCCC"/>
                </a:solidFill>
                <a:effectLst/>
                <a:latin typeface="Consolas" panose="020B0609020204030204" pitchFamily="49" charset="0"/>
              </a:rPr>
              <a:t>(</a:t>
            </a:r>
            <a:r>
              <a:rPr lang="en-US" b="0" dirty="0">
                <a:solidFill>
                  <a:srgbClr val="B5CEA8"/>
                </a:solidFill>
                <a:effectLst/>
                <a:latin typeface="Consolas" panose="020B0609020204030204" pitchFamily="49" charset="0"/>
              </a:rPr>
              <a:t>40</a:t>
            </a:r>
            <a:r>
              <a:rPr lang="en-US" b="0" dirty="0">
                <a:solidFill>
                  <a:srgbClr val="CCCCCC"/>
                </a:solidFill>
                <a:effectLst/>
                <a:latin typeface="Consolas" panose="020B0609020204030204" pitchFamily="49" charset="0"/>
              </a:rPr>
              <a:t>, </a:t>
            </a:r>
            <a:r>
              <a:rPr lang="en-US" b="0" dirty="0">
                <a:solidFill>
                  <a:srgbClr val="B5CEA8"/>
                </a:solidFill>
                <a:effectLst/>
                <a:latin typeface="Consolas" panose="020B0609020204030204" pitchFamily="49" charset="0"/>
              </a:rPr>
              <a:t>54</a:t>
            </a:r>
            <a:r>
              <a:rPr lang="en-US" b="0" dirty="0">
                <a:solidFill>
                  <a:srgbClr val="CCCCCC"/>
                </a:solidFill>
                <a:effectLst/>
                <a:latin typeface="Consolas" panose="020B0609020204030204" pitchFamily="49" charset="0"/>
              </a:rPr>
              <a:t>, </a:t>
            </a:r>
            <a:r>
              <a:rPr lang="en-US" b="0" dirty="0">
                <a:solidFill>
                  <a:srgbClr val="B5CEA8"/>
                </a:solidFill>
                <a:effectLst/>
                <a:latin typeface="Consolas" panose="020B0609020204030204" pitchFamily="49" charset="0"/>
              </a:rPr>
              <a:t>64</a:t>
            </a:r>
            <a:r>
              <a:rPr lang="en-US" b="0" dirty="0">
                <a:solidFill>
                  <a:srgbClr val="CCCCCC"/>
                </a:solidFill>
                <a:effectLst/>
                <a:latin typeface="Consolas" panose="020B0609020204030204" pitchFamily="49" charset="0"/>
              </a:rPr>
              <a:t>, </a:t>
            </a:r>
            <a:r>
              <a:rPr lang="en-US" b="0" dirty="0">
                <a:solidFill>
                  <a:srgbClr val="B5CEA8"/>
                </a:solidFill>
                <a:effectLst/>
                <a:latin typeface="Consolas" panose="020B0609020204030204" pitchFamily="49" charset="0"/>
              </a:rPr>
              <a:t>0.945</a:t>
            </a:r>
            <a:r>
              <a:rPr lang="en-US" b="0" dirty="0">
                <a:solidFill>
                  <a:srgbClr val="CCCCCC"/>
                </a:solidFill>
                <a:effectLst/>
                <a:latin typeface="Consolas" panose="020B0609020204030204" pitchFamily="49" charset="0"/>
              </a:rPr>
              <a:t>);</a:t>
            </a:r>
          </a:p>
          <a:p>
            <a:pPr>
              <a:lnSpc>
                <a:spcPts val="1425"/>
              </a:lnSpc>
            </a:pPr>
            <a:r>
              <a:rPr lang="en-US" b="0" dirty="0">
                <a:solidFill>
                  <a:srgbClr val="CCCCCC"/>
                </a:solidFill>
                <a:effectLst/>
                <a:latin typeface="Consolas" panose="020B0609020204030204" pitchFamily="49" charset="0"/>
              </a:rPr>
              <a:t>  }</a:t>
            </a:r>
          </a:p>
          <a:p>
            <a:pPr>
              <a:lnSpc>
                <a:spcPts val="1425"/>
              </a:lnSpc>
            </a:pPr>
            <a:r>
              <a:rPr lang="en-US" b="0" dirty="0">
                <a:solidFill>
                  <a:srgbClr val="CCCCCC"/>
                </a:solidFill>
                <a:effectLst/>
                <a:latin typeface="Consolas" panose="020B0609020204030204" pitchFamily="49" charset="0"/>
              </a:rPr>
              <a:t>  </a:t>
            </a:r>
            <a:r>
              <a:rPr lang="en-US" b="0" dirty="0">
                <a:solidFill>
                  <a:srgbClr val="D7BA7D"/>
                </a:solidFill>
                <a:effectLst/>
                <a:latin typeface="Consolas" panose="020B0609020204030204" pitchFamily="49" charset="0"/>
              </a:rPr>
              <a:t>.details-container</a:t>
            </a:r>
            <a:r>
              <a:rPr lang="en-US" b="0" dirty="0">
                <a:solidFill>
                  <a:srgbClr val="CCCCCC"/>
                </a:solidFill>
                <a:effectLst/>
                <a:latin typeface="Consolas" panose="020B0609020204030204" pitchFamily="49" charset="0"/>
              </a:rPr>
              <a:t> </a:t>
            </a:r>
            <a:r>
              <a:rPr lang="en-US" b="0" dirty="0" err="1">
                <a:solidFill>
                  <a:srgbClr val="D7BA7D"/>
                </a:solidFill>
                <a:effectLst/>
                <a:latin typeface="Consolas" panose="020B0609020204030204" pitchFamily="49" charset="0"/>
              </a:rPr>
              <a:t>img</a:t>
            </a:r>
            <a:r>
              <a:rPr lang="en-US" b="0" dirty="0">
                <a:solidFill>
                  <a:srgbClr val="CCCCCC"/>
                </a:solidFill>
                <a:effectLst/>
                <a:latin typeface="Consolas" panose="020B0609020204030204" pitchFamily="49" charset="0"/>
              </a:rPr>
              <a:t> {</a:t>
            </a:r>
          </a:p>
          <a:p>
            <a:pPr>
              <a:lnSpc>
                <a:spcPts val="1425"/>
              </a:lnSpc>
            </a:pPr>
            <a:r>
              <a:rPr lang="en-US" b="0" dirty="0">
                <a:solidFill>
                  <a:srgbClr val="CCCCCC"/>
                </a:solidFill>
                <a:effectLst/>
                <a:latin typeface="Consolas" panose="020B0609020204030204" pitchFamily="49" charset="0"/>
              </a:rPr>
              <a:t>    </a:t>
            </a:r>
            <a:r>
              <a:rPr lang="en-US" b="0" dirty="0">
                <a:solidFill>
                  <a:srgbClr val="9CDCFE"/>
                </a:solidFill>
                <a:effectLst/>
                <a:latin typeface="Consolas" panose="020B0609020204030204" pitchFamily="49" charset="0"/>
              </a:rPr>
              <a:t>width</a:t>
            </a:r>
            <a:r>
              <a:rPr lang="en-US" b="0" dirty="0">
                <a:solidFill>
                  <a:srgbClr val="CCCCCC"/>
                </a:solidFill>
                <a:effectLst/>
                <a:latin typeface="Consolas" panose="020B0609020204030204" pitchFamily="49" charset="0"/>
              </a:rPr>
              <a:t>: </a:t>
            </a:r>
            <a:r>
              <a:rPr lang="en-US" b="0" dirty="0">
                <a:solidFill>
                  <a:srgbClr val="B5CEA8"/>
                </a:solidFill>
                <a:effectLst/>
                <a:latin typeface="Consolas" panose="020B0609020204030204" pitchFamily="49" charset="0"/>
              </a:rPr>
              <a:t>18%</a:t>
            </a:r>
            <a:r>
              <a:rPr lang="en-US" b="0" dirty="0">
                <a:solidFill>
                  <a:srgbClr val="CCCCCC"/>
                </a:solidFill>
                <a:effectLst/>
                <a:latin typeface="Consolas" panose="020B0609020204030204" pitchFamily="49" charset="0"/>
              </a:rPr>
              <a:t>;</a:t>
            </a:r>
          </a:p>
          <a:p>
            <a:pPr>
              <a:lnSpc>
                <a:spcPts val="1425"/>
              </a:lnSpc>
            </a:pPr>
            <a:r>
              <a:rPr lang="en-US" b="0" dirty="0">
                <a:solidFill>
                  <a:srgbClr val="CCCCCC"/>
                </a:solidFill>
                <a:effectLst/>
                <a:latin typeface="Consolas" panose="020B0609020204030204" pitchFamily="49" charset="0"/>
              </a:rPr>
              <a:t>  }</a:t>
            </a:r>
          </a:p>
          <a:p>
            <a:pPr>
              <a:lnSpc>
                <a:spcPts val="1425"/>
              </a:lnSpc>
            </a:pPr>
            <a:r>
              <a:rPr lang="en-US" b="0" dirty="0">
                <a:solidFill>
                  <a:srgbClr val="CCCCCC"/>
                </a:solidFill>
                <a:effectLst/>
                <a:latin typeface="Consolas" panose="020B0609020204030204" pitchFamily="49" charset="0"/>
              </a:rPr>
              <a:t>  </a:t>
            </a:r>
            <a:r>
              <a:rPr lang="en-US" b="0" dirty="0">
                <a:solidFill>
                  <a:srgbClr val="D7BA7D"/>
                </a:solidFill>
                <a:effectLst/>
                <a:latin typeface="Consolas" panose="020B0609020204030204" pitchFamily="49" charset="0"/>
              </a:rPr>
              <a:t>.search-container</a:t>
            </a:r>
            <a:r>
              <a:rPr lang="en-US" b="0" dirty="0">
                <a:solidFill>
                  <a:srgbClr val="CCCCCC"/>
                </a:solidFill>
                <a:effectLst/>
                <a:latin typeface="Consolas" panose="020B0609020204030204" pitchFamily="49" charset="0"/>
              </a:rPr>
              <a:t> </a:t>
            </a:r>
            <a:r>
              <a:rPr lang="en-US" b="0" dirty="0">
                <a:solidFill>
                  <a:srgbClr val="D7BA7D"/>
                </a:solidFill>
                <a:effectLst/>
                <a:latin typeface="Consolas" panose="020B0609020204030204" pitchFamily="49" charset="0"/>
              </a:rPr>
              <a:t>input</a:t>
            </a:r>
            <a:r>
              <a:rPr lang="en-US" b="0" dirty="0">
                <a:solidFill>
                  <a:srgbClr val="CCCCCC"/>
                </a:solidFill>
                <a:effectLst/>
                <a:latin typeface="Consolas" panose="020B0609020204030204" pitchFamily="49" charset="0"/>
              </a:rPr>
              <a:t>{</a:t>
            </a:r>
          </a:p>
          <a:p>
            <a:pPr>
              <a:lnSpc>
                <a:spcPts val="1425"/>
              </a:lnSpc>
            </a:pPr>
            <a:r>
              <a:rPr lang="en-US" b="0" dirty="0">
                <a:solidFill>
                  <a:srgbClr val="CCCCCC"/>
                </a:solidFill>
                <a:effectLst/>
                <a:latin typeface="Consolas" panose="020B0609020204030204" pitchFamily="49" charset="0"/>
              </a:rPr>
              <a:t>    </a:t>
            </a:r>
            <a:r>
              <a:rPr lang="en-US" b="0" dirty="0">
                <a:solidFill>
                  <a:srgbClr val="9CDCFE"/>
                </a:solidFill>
                <a:effectLst/>
                <a:latin typeface="Consolas" panose="020B0609020204030204" pitchFamily="49" charset="0"/>
              </a:rPr>
              <a:t>margin</a:t>
            </a:r>
            <a:r>
              <a:rPr lang="en-US" b="0" dirty="0">
                <a:solidFill>
                  <a:srgbClr val="CCCCCC"/>
                </a:solidFill>
                <a:effectLst/>
                <a:latin typeface="Consolas" panose="020B0609020204030204" pitchFamily="49" charset="0"/>
              </a:rPr>
              <a:t>: </a:t>
            </a:r>
            <a:r>
              <a:rPr lang="en-US" b="0" dirty="0">
                <a:solidFill>
                  <a:srgbClr val="B5CEA8"/>
                </a:solidFill>
                <a:effectLst/>
                <a:latin typeface="Consolas" panose="020B0609020204030204" pitchFamily="49" charset="0"/>
              </a:rPr>
              <a:t>1%</a:t>
            </a:r>
            <a:r>
              <a:rPr lang="en-US" b="0" dirty="0">
                <a:solidFill>
                  <a:srgbClr val="CCCCCC"/>
                </a:solidFill>
                <a:effectLst/>
                <a:latin typeface="Consolas" panose="020B0609020204030204" pitchFamily="49" charset="0"/>
              </a:rPr>
              <a:t>;</a:t>
            </a:r>
          </a:p>
          <a:p>
            <a:pPr>
              <a:lnSpc>
                <a:spcPts val="1425"/>
              </a:lnSpc>
            </a:pPr>
            <a:r>
              <a:rPr lang="en-US" b="0" dirty="0">
                <a:solidFill>
                  <a:srgbClr val="CCCCCC"/>
                </a:solidFill>
                <a:effectLst/>
                <a:latin typeface="Consolas" panose="020B0609020204030204" pitchFamily="49" charset="0"/>
              </a:rPr>
              <a:t>    </a:t>
            </a:r>
            <a:r>
              <a:rPr lang="en-US" b="0" dirty="0">
                <a:solidFill>
                  <a:srgbClr val="9CDCFE"/>
                </a:solidFill>
                <a:effectLst/>
                <a:latin typeface="Consolas" panose="020B0609020204030204" pitchFamily="49" charset="0"/>
              </a:rPr>
              <a:t>padding</a:t>
            </a:r>
            <a:r>
              <a:rPr lang="en-US" b="0" dirty="0">
                <a:solidFill>
                  <a:srgbClr val="CCCCCC"/>
                </a:solidFill>
                <a:effectLst/>
                <a:latin typeface="Consolas" panose="020B0609020204030204" pitchFamily="49" charset="0"/>
              </a:rPr>
              <a:t>: </a:t>
            </a:r>
            <a:r>
              <a:rPr lang="en-US" b="0" dirty="0">
                <a:solidFill>
                  <a:srgbClr val="B5CEA8"/>
                </a:solidFill>
                <a:effectLst/>
                <a:latin typeface="Consolas" panose="020B0609020204030204" pitchFamily="49" charset="0"/>
              </a:rPr>
              <a:t>1%</a:t>
            </a:r>
            <a:r>
              <a:rPr lang="en-US" b="0" dirty="0">
                <a:solidFill>
                  <a:srgbClr val="CCCCCC"/>
                </a:solidFill>
                <a:effectLst/>
                <a:latin typeface="Consolas" panose="020B0609020204030204" pitchFamily="49" charset="0"/>
              </a:rPr>
              <a:t> </a:t>
            </a:r>
            <a:r>
              <a:rPr lang="en-US" b="0" dirty="0">
                <a:solidFill>
                  <a:srgbClr val="B5CEA8"/>
                </a:solidFill>
                <a:effectLst/>
                <a:latin typeface="Consolas" panose="020B0609020204030204" pitchFamily="49" charset="0"/>
              </a:rPr>
              <a:t>1%</a:t>
            </a:r>
            <a:r>
              <a:rPr lang="en-US" b="0" dirty="0">
                <a:solidFill>
                  <a:srgbClr val="CCCCCC"/>
                </a:solidFill>
                <a:effectLst/>
                <a:latin typeface="Consolas" panose="020B0609020204030204" pitchFamily="49" charset="0"/>
              </a:rPr>
              <a:t>;</a:t>
            </a:r>
          </a:p>
          <a:p>
            <a:pPr>
              <a:lnSpc>
                <a:spcPts val="1425"/>
              </a:lnSpc>
            </a:pPr>
            <a:r>
              <a:rPr lang="en-US" b="0" dirty="0">
                <a:solidFill>
                  <a:srgbClr val="CCCCCC"/>
                </a:solidFill>
                <a:effectLst/>
                <a:latin typeface="Consolas" panose="020B0609020204030204" pitchFamily="49" charset="0"/>
              </a:rPr>
              <a:t>    </a:t>
            </a:r>
            <a:r>
              <a:rPr lang="en-US" b="0" dirty="0">
                <a:solidFill>
                  <a:srgbClr val="9CDCFE"/>
                </a:solidFill>
                <a:effectLst/>
                <a:latin typeface="Consolas" panose="020B0609020204030204" pitchFamily="49" charset="0"/>
              </a:rPr>
              <a:t>text-align</a:t>
            </a:r>
            <a:r>
              <a:rPr lang="en-US" b="0" dirty="0">
                <a:solidFill>
                  <a:srgbClr val="CCCCCC"/>
                </a:solidFill>
                <a:effectLst/>
                <a:latin typeface="Consolas" panose="020B0609020204030204" pitchFamily="49" charset="0"/>
              </a:rPr>
              <a:t>: </a:t>
            </a:r>
            <a:r>
              <a:rPr lang="en-US" b="0" dirty="0">
                <a:solidFill>
                  <a:srgbClr val="CE9178"/>
                </a:solidFill>
                <a:effectLst/>
                <a:latin typeface="Consolas" panose="020B0609020204030204" pitchFamily="49" charset="0"/>
              </a:rPr>
              <a:t>center</a:t>
            </a:r>
            <a:r>
              <a:rPr lang="en-US" b="0" dirty="0">
                <a:solidFill>
                  <a:srgbClr val="CCCCCC"/>
                </a:solidFill>
                <a:effectLst/>
                <a:latin typeface="Consolas" panose="020B0609020204030204" pitchFamily="49" charset="0"/>
              </a:rPr>
              <a:t>;</a:t>
            </a:r>
          </a:p>
          <a:p>
            <a:pPr>
              <a:lnSpc>
                <a:spcPts val="1425"/>
              </a:lnSpc>
            </a:pPr>
            <a:r>
              <a:rPr lang="en-US" b="0" dirty="0">
                <a:solidFill>
                  <a:srgbClr val="CCCCCC"/>
                </a:solidFill>
                <a:effectLst/>
                <a:latin typeface="Consolas" panose="020B0609020204030204" pitchFamily="49" charset="0"/>
              </a:rPr>
              <a:t>    </a:t>
            </a:r>
            <a:r>
              <a:rPr lang="en-US" b="0" dirty="0">
                <a:solidFill>
                  <a:srgbClr val="9CDCFE"/>
                </a:solidFill>
                <a:effectLst/>
                <a:latin typeface="Consolas" panose="020B0609020204030204" pitchFamily="49" charset="0"/>
              </a:rPr>
              <a:t>width</a:t>
            </a:r>
            <a:r>
              <a:rPr lang="en-US" b="0" dirty="0">
                <a:solidFill>
                  <a:srgbClr val="CCCCCC"/>
                </a:solidFill>
                <a:effectLst/>
                <a:latin typeface="Consolas" panose="020B0609020204030204" pitchFamily="49" charset="0"/>
              </a:rPr>
              <a:t>: </a:t>
            </a:r>
            <a:r>
              <a:rPr lang="en-US" b="0" dirty="0">
                <a:solidFill>
                  <a:srgbClr val="B5CEA8"/>
                </a:solidFill>
                <a:effectLst/>
                <a:latin typeface="Consolas" panose="020B0609020204030204" pitchFamily="49" charset="0"/>
              </a:rPr>
              <a:t>40%</a:t>
            </a:r>
            <a:r>
              <a:rPr lang="en-US" b="0" dirty="0">
                <a:solidFill>
                  <a:srgbClr val="CCCCCC"/>
                </a:solidFill>
                <a:effectLst/>
                <a:latin typeface="Consolas" panose="020B0609020204030204" pitchFamily="49" charset="0"/>
              </a:rPr>
              <a:t> ;</a:t>
            </a:r>
          </a:p>
          <a:p>
            <a:pPr>
              <a:lnSpc>
                <a:spcPts val="1425"/>
              </a:lnSpc>
            </a:pPr>
            <a:r>
              <a:rPr lang="en-US" b="0" dirty="0">
                <a:solidFill>
                  <a:srgbClr val="CCCCCC"/>
                </a:solidFill>
                <a:effectLst/>
                <a:latin typeface="Consolas" panose="020B0609020204030204" pitchFamily="49" charset="0"/>
              </a:rPr>
              <a:t>  }</a:t>
            </a:r>
          </a:p>
          <a:p>
            <a:pPr>
              <a:lnSpc>
                <a:spcPts val="1425"/>
              </a:lnSpc>
            </a:pPr>
            <a:r>
              <a:rPr lang="en-US" b="0" dirty="0">
                <a:solidFill>
                  <a:srgbClr val="CCCCCC"/>
                </a:solidFill>
                <a:effectLst/>
                <a:latin typeface="Consolas" panose="020B0609020204030204" pitchFamily="49" charset="0"/>
              </a:rPr>
              <a:t>  </a:t>
            </a:r>
          </a:p>
          <a:p>
            <a:pPr>
              <a:lnSpc>
                <a:spcPts val="1425"/>
              </a:lnSpc>
            </a:pPr>
            <a:r>
              <a:rPr lang="en-US" b="0" dirty="0">
                <a:solidFill>
                  <a:srgbClr val="CCCCCC"/>
                </a:solidFill>
                <a:effectLst/>
                <a:latin typeface="Consolas" panose="020B0609020204030204" pitchFamily="49" charset="0"/>
              </a:rPr>
              <a:t>  </a:t>
            </a:r>
            <a:r>
              <a:rPr lang="en-US" b="0" dirty="0">
                <a:solidFill>
                  <a:srgbClr val="D7BA7D"/>
                </a:solidFill>
                <a:effectLst/>
                <a:latin typeface="Consolas" panose="020B0609020204030204" pitchFamily="49" charset="0"/>
              </a:rPr>
              <a:t>button</a:t>
            </a:r>
            <a:r>
              <a:rPr lang="en-US" b="0" dirty="0">
                <a:solidFill>
                  <a:srgbClr val="CCCCCC"/>
                </a:solidFill>
                <a:effectLst/>
                <a:latin typeface="Consolas" panose="020B0609020204030204" pitchFamily="49" charset="0"/>
              </a:rPr>
              <a:t> {</a:t>
            </a:r>
          </a:p>
          <a:p>
            <a:pPr>
              <a:lnSpc>
                <a:spcPts val="1425"/>
              </a:lnSpc>
            </a:pPr>
            <a:r>
              <a:rPr lang="en-US" b="0" dirty="0">
                <a:solidFill>
                  <a:srgbClr val="CCCCCC"/>
                </a:solidFill>
                <a:effectLst/>
                <a:latin typeface="Consolas" panose="020B0609020204030204" pitchFamily="49" charset="0"/>
              </a:rPr>
              <a:t>    </a:t>
            </a:r>
            <a:r>
              <a:rPr lang="en-US" b="0" dirty="0">
                <a:solidFill>
                  <a:srgbClr val="9CDCFE"/>
                </a:solidFill>
                <a:effectLst/>
                <a:latin typeface="Consolas" panose="020B0609020204030204" pitchFamily="49" charset="0"/>
              </a:rPr>
              <a:t>background-color</a:t>
            </a:r>
            <a:r>
              <a:rPr lang="en-US" b="0" dirty="0">
                <a:solidFill>
                  <a:srgbClr val="CCCCCC"/>
                </a:solidFill>
                <a:effectLst/>
                <a:latin typeface="Consolas" panose="020B0609020204030204" pitchFamily="49" charset="0"/>
              </a:rPr>
              <a:t>: </a:t>
            </a:r>
            <a:r>
              <a:rPr lang="en-US" b="0" dirty="0" err="1">
                <a:solidFill>
                  <a:srgbClr val="DCDCAA"/>
                </a:solidFill>
                <a:effectLst/>
                <a:latin typeface="Consolas" panose="020B0609020204030204" pitchFamily="49" charset="0"/>
              </a:rPr>
              <a:t>rgba</a:t>
            </a:r>
            <a:r>
              <a:rPr lang="en-US" b="0" dirty="0">
                <a:solidFill>
                  <a:srgbClr val="CCCCCC"/>
                </a:solidFill>
                <a:effectLst/>
                <a:latin typeface="Consolas" panose="020B0609020204030204" pitchFamily="49" charset="0"/>
              </a:rPr>
              <a:t>(</a:t>
            </a:r>
            <a:r>
              <a:rPr lang="en-US" b="0" dirty="0">
                <a:solidFill>
                  <a:srgbClr val="B5CEA8"/>
                </a:solidFill>
                <a:effectLst/>
                <a:latin typeface="Consolas" panose="020B0609020204030204" pitchFamily="49" charset="0"/>
              </a:rPr>
              <a:t>42</a:t>
            </a:r>
            <a:r>
              <a:rPr lang="en-US" b="0" dirty="0">
                <a:solidFill>
                  <a:srgbClr val="CCCCCC"/>
                </a:solidFill>
                <a:effectLst/>
                <a:latin typeface="Consolas" panose="020B0609020204030204" pitchFamily="49" charset="0"/>
              </a:rPr>
              <a:t>, </a:t>
            </a:r>
            <a:r>
              <a:rPr lang="en-US" b="0" dirty="0">
                <a:solidFill>
                  <a:srgbClr val="B5CEA8"/>
                </a:solidFill>
                <a:effectLst/>
                <a:latin typeface="Consolas" panose="020B0609020204030204" pitchFamily="49" charset="0"/>
              </a:rPr>
              <a:t>51</a:t>
            </a:r>
            <a:r>
              <a:rPr lang="en-US" b="0" dirty="0">
                <a:solidFill>
                  <a:srgbClr val="CCCCCC"/>
                </a:solidFill>
                <a:effectLst/>
                <a:latin typeface="Consolas" panose="020B0609020204030204" pitchFamily="49" charset="0"/>
              </a:rPr>
              <a:t>, </a:t>
            </a:r>
            <a:r>
              <a:rPr lang="en-US" b="0" dirty="0">
                <a:solidFill>
                  <a:srgbClr val="B5CEA8"/>
                </a:solidFill>
                <a:effectLst/>
                <a:latin typeface="Consolas" panose="020B0609020204030204" pitchFamily="49" charset="0"/>
              </a:rPr>
              <a:t>59</a:t>
            </a:r>
            <a:r>
              <a:rPr lang="en-US" b="0" dirty="0">
                <a:solidFill>
                  <a:srgbClr val="CCCCCC"/>
                </a:solidFill>
                <a:effectLst/>
                <a:latin typeface="Consolas" panose="020B0609020204030204" pitchFamily="49" charset="0"/>
              </a:rPr>
              <a:t>, </a:t>
            </a:r>
            <a:r>
              <a:rPr lang="en-US" b="0" dirty="0">
                <a:solidFill>
                  <a:srgbClr val="B5CEA8"/>
                </a:solidFill>
                <a:effectLst/>
                <a:latin typeface="Consolas" panose="020B0609020204030204" pitchFamily="49" charset="0"/>
              </a:rPr>
              <a:t>0.83</a:t>
            </a:r>
            <a:r>
              <a:rPr lang="en-US" b="0" dirty="0">
                <a:solidFill>
                  <a:srgbClr val="CCCCCC"/>
                </a:solidFill>
                <a:effectLst/>
                <a:latin typeface="Consolas" panose="020B0609020204030204" pitchFamily="49" charset="0"/>
              </a:rPr>
              <a:t>);</a:t>
            </a:r>
          </a:p>
          <a:p>
            <a:pPr>
              <a:lnSpc>
                <a:spcPts val="1425"/>
              </a:lnSpc>
            </a:pPr>
            <a:r>
              <a:rPr lang="en-US" b="0" dirty="0">
                <a:solidFill>
                  <a:srgbClr val="CCCCCC"/>
                </a:solidFill>
                <a:effectLst/>
                <a:latin typeface="Consolas" panose="020B0609020204030204" pitchFamily="49" charset="0"/>
              </a:rPr>
              <a:t>    </a:t>
            </a:r>
            <a:r>
              <a:rPr lang="en-US" b="0" dirty="0">
                <a:solidFill>
                  <a:srgbClr val="9CDCFE"/>
                </a:solidFill>
                <a:effectLst/>
                <a:latin typeface="Consolas" panose="020B0609020204030204" pitchFamily="49" charset="0"/>
              </a:rPr>
              <a:t>color</a:t>
            </a:r>
            <a:r>
              <a:rPr lang="en-US" b="0" dirty="0">
                <a:solidFill>
                  <a:srgbClr val="CCCCCC"/>
                </a:solidFill>
                <a:effectLst/>
                <a:latin typeface="Consolas" panose="020B0609020204030204" pitchFamily="49" charset="0"/>
              </a:rPr>
              <a:t>: </a:t>
            </a:r>
            <a:r>
              <a:rPr lang="en-US" b="0" dirty="0">
                <a:solidFill>
                  <a:srgbClr val="CE9178"/>
                </a:solidFill>
                <a:effectLst/>
                <a:latin typeface="Consolas" panose="020B0609020204030204" pitchFamily="49" charset="0"/>
              </a:rPr>
              <a:t>white</a:t>
            </a:r>
            <a:r>
              <a:rPr lang="en-US" b="0" dirty="0">
                <a:solidFill>
                  <a:srgbClr val="CCCCCC"/>
                </a:solidFill>
                <a:effectLst/>
                <a:latin typeface="Consolas" panose="020B0609020204030204" pitchFamily="49" charset="0"/>
              </a:rPr>
              <a:t>;</a:t>
            </a:r>
          </a:p>
          <a:p>
            <a:pPr>
              <a:lnSpc>
                <a:spcPts val="1425"/>
              </a:lnSpc>
            </a:pPr>
            <a:r>
              <a:rPr lang="en-US" b="0" dirty="0">
                <a:solidFill>
                  <a:srgbClr val="CCCCCC"/>
                </a:solidFill>
                <a:effectLst/>
                <a:latin typeface="Consolas" panose="020B0609020204030204" pitchFamily="49" charset="0"/>
              </a:rPr>
              <a:t>    </a:t>
            </a:r>
            <a:r>
              <a:rPr lang="en-US" b="0" dirty="0">
                <a:solidFill>
                  <a:srgbClr val="9CDCFE"/>
                </a:solidFill>
                <a:effectLst/>
                <a:latin typeface="Consolas" panose="020B0609020204030204" pitchFamily="49" charset="0"/>
              </a:rPr>
              <a:t>border</a:t>
            </a:r>
            <a:r>
              <a:rPr lang="en-US" b="0" dirty="0">
                <a:solidFill>
                  <a:srgbClr val="CCCCCC"/>
                </a:solidFill>
                <a:effectLst/>
                <a:latin typeface="Consolas" panose="020B0609020204030204" pitchFamily="49" charset="0"/>
              </a:rPr>
              <a:t>: </a:t>
            </a:r>
            <a:r>
              <a:rPr lang="en-US" b="0" dirty="0">
                <a:solidFill>
                  <a:srgbClr val="CE9178"/>
                </a:solidFill>
                <a:effectLst/>
                <a:latin typeface="Consolas" panose="020B0609020204030204" pitchFamily="49" charset="0"/>
              </a:rPr>
              <a:t>none</a:t>
            </a:r>
            <a:r>
              <a:rPr lang="en-US" b="0" dirty="0">
                <a:solidFill>
                  <a:srgbClr val="CCCCCC"/>
                </a:solidFill>
                <a:effectLst/>
                <a:latin typeface="Consolas" panose="020B0609020204030204" pitchFamily="49" charset="0"/>
              </a:rPr>
              <a:t>;</a:t>
            </a:r>
          </a:p>
          <a:p>
            <a:pPr>
              <a:lnSpc>
                <a:spcPts val="1425"/>
              </a:lnSpc>
            </a:pPr>
            <a:r>
              <a:rPr lang="en-US" b="0" dirty="0">
                <a:solidFill>
                  <a:srgbClr val="CCCCCC"/>
                </a:solidFill>
                <a:effectLst/>
                <a:latin typeface="Consolas" panose="020B0609020204030204" pitchFamily="49" charset="0"/>
              </a:rPr>
              <a:t>    </a:t>
            </a:r>
            <a:r>
              <a:rPr lang="en-US" b="0" dirty="0">
                <a:solidFill>
                  <a:srgbClr val="9CDCFE"/>
                </a:solidFill>
                <a:effectLst/>
                <a:latin typeface="Consolas" panose="020B0609020204030204" pitchFamily="49" charset="0"/>
              </a:rPr>
              <a:t>padding</a:t>
            </a:r>
            <a:r>
              <a:rPr lang="en-US" b="0" dirty="0">
                <a:solidFill>
                  <a:srgbClr val="CCCCCC"/>
                </a:solidFill>
                <a:effectLst/>
                <a:latin typeface="Consolas" panose="020B0609020204030204" pitchFamily="49" charset="0"/>
              </a:rPr>
              <a:t>: </a:t>
            </a:r>
            <a:r>
              <a:rPr lang="en-US" b="0" dirty="0">
                <a:solidFill>
                  <a:srgbClr val="B5CEA8"/>
                </a:solidFill>
                <a:effectLst/>
                <a:latin typeface="Consolas" panose="020B0609020204030204" pitchFamily="49" charset="0"/>
              </a:rPr>
              <a:t>10px</a:t>
            </a:r>
            <a:r>
              <a:rPr lang="en-US" b="0" dirty="0">
                <a:solidFill>
                  <a:srgbClr val="CCCCCC"/>
                </a:solidFill>
                <a:effectLst/>
                <a:latin typeface="Consolas" panose="020B0609020204030204" pitchFamily="49" charset="0"/>
              </a:rPr>
              <a:t> </a:t>
            </a:r>
            <a:r>
              <a:rPr lang="en-US" b="0" dirty="0">
                <a:solidFill>
                  <a:srgbClr val="B5CEA8"/>
                </a:solidFill>
                <a:effectLst/>
                <a:latin typeface="Consolas" panose="020B0609020204030204" pitchFamily="49" charset="0"/>
              </a:rPr>
              <a:t>20px</a:t>
            </a:r>
            <a:r>
              <a:rPr lang="en-US" b="0" dirty="0">
                <a:solidFill>
                  <a:srgbClr val="CCCCCC"/>
                </a:solidFill>
                <a:effectLst/>
                <a:latin typeface="Consolas" panose="020B0609020204030204" pitchFamily="49" charset="0"/>
              </a:rPr>
              <a:t>;</a:t>
            </a:r>
          </a:p>
          <a:p>
            <a:pPr>
              <a:lnSpc>
                <a:spcPts val="1425"/>
              </a:lnSpc>
            </a:pPr>
            <a:r>
              <a:rPr lang="en-US" b="0" dirty="0">
                <a:solidFill>
                  <a:srgbClr val="CCCCCC"/>
                </a:solidFill>
                <a:effectLst/>
                <a:latin typeface="Consolas" panose="020B0609020204030204" pitchFamily="49" charset="0"/>
              </a:rPr>
              <a:t>    </a:t>
            </a:r>
            <a:r>
              <a:rPr lang="en-US" b="0" dirty="0">
                <a:solidFill>
                  <a:srgbClr val="9CDCFE"/>
                </a:solidFill>
                <a:effectLst/>
                <a:latin typeface="Consolas" panose="020B0609020204030204" pitchFamily="49" charset="0"/>
              </a:rPr>
              <a:t>cursor</a:t>
            </a:r>
            <a:r>
              <a:rPr lang="en-US" b="0" dirty="0">
                <a:solidFill>
                  <a:srgbClr val="CCCCCC"/>
                </a:solidFill>
                <a:effectLst/>
                <a:latin typeface="Consolas" panose="020B0609020204030204" pitchFamily="49" charset="0"/>
              </a:rPr>
              <a:t>: </a:t>
            </a:r>
            <a:r>
              <a:rPr lang="en-US" b="0" dirty="0">
                <a:solidFill>
                  <a:srgbClr val="CE9178"/>
                </a:solidFill>
                <a:effectLst/>
                <a:latin typeface="Consolas" panose="020B0609020204030204" pitchFamily="49" charset="0"/>
              </a:rPr>
              <a:t>pointer</a:t>
            </a:r>
            <a:r>
              <a:rPr lang="en-US" b="0" dirty="0">
                <a:solidFill>
                  <a:srgbClr val="CCCCCC"/>
                </a:solidFill>
                <a:effectLst/>
                <a:latin typeface="Consolas" panose="020B0609020204030204" pitchFamily="49" charset="0"/>
              </a:rPr>
              <a:t>;</a:t>
            </a:r>
          </a:p>
          <a:p>
            <a:pPr>
              <a:lnSpc>
                <a:spcPts val="1425"/>
              </a:lnSpc>
            </a:pPr>
            <a:r>
              <a:rPr lang="en-US" b="0" dirty="0">
                <a:solidFill>
                  <a:srgbClr val="CCCCCC"/>
                </a:solidFill>
                <a:effectLst/>
                <a:latin typeface="Consolas" panose="020B0609020204030204" pitchFamily="49" charset="0"/>
              </a:rPr>
              <a:t>    </a:t>
            </a:r>
            <a:r>
              <a:rPr lang="en-US" b="0" dirty="0">
                <a:solidFill>
                  <a:srgbClr val="9CDCFE"/>
                </a:solidFill>
                <a:effectLst/>
                <a:latin typeface="Consolas" panose="020B0609020204030204" pitchFamily="49" charset="0"/>
              </a:rPr>
              <a:t>margin</a:t>
            </a:r>
            <a:r>
              <a:rPr lang="en-US" b="0" dirty="0">
                <a:solidFill>
                  <a:srgbClr val="CCCCCC"/>
                </a:solidFill>
                <a:effectLst/>
                <a:latin typeface="Consolas" panose="020B0609020204030204" pitchFamily="49" charset="0"/>
              </a:rPr>
              <a:t>: </a:t>
            </a:r>
            <a:r>
              <a:rPr lang="en-US" b="0" dirty="0">
                <a:solidFill>
                  <a:srgbClr val="B5CEA8"/>
                </a:solidFill>
                <a:effectLst/>
                <a:latin typeface="Consolas" panose="020B0609020204030204" pitchFamily="49" charset="0"/>
              </a:rPr>
              <a:t>10px</a:t>
            </a:r>
            <a:r>
              <a:rPr lang="en-US" b="0" dirty="0">
                <a:solidFill>
                  <a:srgbClr val="CCCCCC"/>
                </a:solidFill>
                <a:effectLst/>
                <a:latin typeface="Consolas" panose="020B0609020204030204" pitchFamily="49" charset="0"/>
              </a:rPr>
              <a:t>;</a:t>
            </a:r>
          </a:p>
          <a:p>
            <a:pPr>
              <a:lnSpc>
                <a:spcPts val="1425"/>
              </a:lnSpc>
            </a:pPr>
            <a:r>
              <a:rPr lang="en-US" b="0" dirty="0">
                <a:solidFill>
                  <a:srgbClr val="CCCCCC"/>
                </a:solidFill>
                <a:effectLst/>
                <a:latin typeface="Consolas" panose="020B0609020204030204" pitchFamily="49" charset="0"/>
              </a:rPr>
              <a:t>    </a:t>
            </a:r>
          </a:p>
          <a:p>
            <a:pPr>
              <a:lnSpc>
                <a:spcPts val="1425"/>
              </a:lnSpc>
            </a:pPr>
            <a:r>
              <a:rPr lang="en-US" b="0" dirty="0">
                <a:solidFill>
                  <a:srgbClr val="CCCCCC"/>
                </a:solidFill>
                <a:effectLst/>
                <a:latin typeface="Consolas" panose="020B0609020204030204" pitchFamily="49" charset="0"/>
              </a:rPr>
              <a:t>  }</a:t>
            </a:r>
          </a:p>
          <a:p>
            <a:pPr>
              <a:lnSpc>
                <a:spcPts val="1425"/>
              </a:lnSpc>
            </a:pPr>
            <a:r>
              <a:rPr lang="en-US" b="0" dirty="0">
                <a:solidFill>
                  <a:srgbClr val="CCCCCC"/>
                </a:solidFill>
                <a:effectLst/>
                <a:latin typeface="Consolas" panose="020B0609020204030204" pitchFamily="49" charset="0"/>
              </a:rPr>
              <a:t>  </a:t>
            </a:r>
            <a:r>
              <a:rPr lang="en-US" b="0" dirty="0" err="1">
                <a:solidFill>
                  <a:srgbClr val="D7BA7D"/>
                </a:solidFill>
                <a:effectLst/>
                <a:latin typeface="Consolas" panose="020B0609020204030204" pitchFamily="49" charset="0"/>
              </a:rPr>
              <a:t>button:hover</a:t>
            </a:r>
            <a:r>
              <a:rPr lang="en-US" b="0" dirty="0">
                <a:solidFill>
                  <a:srgbClr val="CCCCCC"/>
                </a:solidFill>
                <a:effectLst/>
                <a:latin typeface="Consolas" panose="020B0609020204030204" pitchFamily="49" charset="0"/>
              </a:rPr>
              <a:t>{</a:t>
            </a:r>
          </a:p>
          <a:p>
            <a:pPr>
              <a:lnSpc>
                <a:spcPts val="1425"/>
              </a:lnSpc>
            </a:pPr>
            <a:r>
              <a:rPr lang="en-US" b="0" dirty="0">
                <a:solidFill>
                  <a:srgbClr val="CCCCCC"/>
                </a:solidFill>
                <a:effectLst/>
                <a:latin typeface="Consolas" panose="020B0609020204030204" pitchFamily="49" charset="0"/>
              </a:rPr>
              <a:t>    </a:t>
            </a:r>
            <a:r>
              <a:rPr lang="en-US" b="0" dirty="0">
                <a:solidFill>
                  <a:srgbClr val="9CDCFE"/>
                </a:solidFill>
                <a:effectLst/>
                <a:latin typeface="Consolas" panose="020B0609020204030204" pitchFamily="49" charset="0"/>
              </a:rPr>
              <a:t>background-color</a:t>
            </a:r>
            <a:r>
              <a:rPr lang="en-US" b="0" dirty="0">
                <a:solidFill>
                  <a:srgbClr val="CCCCCC"/>
                </a:solidFill>
                <a:effectLst/>
                <a:latin typeface="Consolas" panose="020B0609020204030204" pitchFamily="49" charset="0"/>
              </a:rPr>
              <a:t>: </a:t>
            </a:r>
            <a:r>
              <a:rPr lang="en-US" b="0" dirty="0" err="1">
                <a:solidFill>
                  <a:srgbClr val="DCDCAA"/>
                </a:solidFill>
                <a:effectLst/>
                <a:latin typeface="Consolas" panose="020B0609020204030204" pitchFamily="49" charset="0"/>
              </a:rPr>
              <a:t>rgba</a:t>
            </a:r>
            <a:r>
              <a:rPr lang="en-US" b="0" dirty="0">
                <a:solidFill>
                  <a:srgbClr val="CCCCCC"/>
                </a:solidFill>
                <a:effectLst/>
                <a:latin typeface="Consolas" panose="020B0609020204030204" pitchFamily="49" charset="0"/>
              </a:rPr>
              <a:t>(</a:t>
            </a:r>
            <a:r>
              <a:rPr lang="en-US" b="0" dirty="0">
                <a:solidFill>
                  <a:srgbClr val="B5CEA8"/>
                </a:solidFill>
                <a:effectLst/>
                <a:latin typeface="Consolas" panose="020B0609020204030204" pitchFamily="49" charset="0"/>
              </a:rPr>
              <a:t>40</a:t>
            </a:r>
            <a:r>
              <a:rPr lang="en-US" b="0" dirty="0">
                <a:solidFill>
                  <a:srgbClr val="CCCCCC"/>
                </a:solidFill>
                <a:effectLst/>
                <a:latin typeface="Consolas" panose="020B0609020204030204" pitchFamily="49" charset="0"/>
              </a:rPr>
              <a:t>, </a:t>
            </a:r>
            <a:r>
              <a:rPr lang="en-US" b="0" dirty="0">
                <a:solidFill>
                  <a:srgbClr val="B5CEA8"/>
                </a:solidFill>
                <a:effectLst/>
                <a:latin typeface="Consolas" panose="020B0609020204030204" pitchFamily="49" charset="0"/>
              </a:rPr>
              <a:t>97</a:t>
            </a:r>
            <a:r>
              <a:rPr lang="en-US" b="0" dirty="0">
                <a:solidFill>
                  <a:srgbClr val="CCCCCC"/>
                </a:solidFill>
                <a:effectLst/>
                <a:latin typeface="Consolas" panose="020B0609020204030204" pitchFamily="49" charset="0"/>
              </a:rPr>
              <a:t>, </a:t>
            </a:r>
            <a:r>
              <a:rPr lang="en-US" b="0" dirty="0">
                <a:solidFill>
                  <a:srgbClr val="B5CEA8"/>
                </a:solidFill>
                <a:effectLst/>
                <a:latin typeface="Consolas" panose="020B0609020204030204" pitchFamily="49" charset="0"/>
              </a:rPr>
              <a:t>147</a:t>
            </a:r>
            <a:r>
              <a:rPr lang="en-US" b="0" dirty="0">
                <a:solidFill>
                  <a:srgbClr val="CCCCCC"/>
                </a:solidFill>
                <a:effectLst/>
                <a:latin typeface="Consolas" panose="020B0609020204030204" pitchFamily="49" charset="0"/>
              </a:rPr>
              <a:t>, </a:t>
            </a:r>
            <a:r>
              <a:rPr lang="en-US" b="0" dirty="0">
                <a:solidFill>
                  <a:srgbClr val="B5CEA8"/>
                </a:solidFill>
                <a:effectLst/>
                <a:latin typeface="Consolas" panose="020B0609020204030204" pitchFamily="49" charset="0"/>
              </a:rPr>
              <a:t>0.83</a:t>
            </a:r>
            <a:r>
              <a:rPr lang="en-US" b="0" dirty="0">
                <a:solidFill>
                  <a:srgbClr val="CCCCCC"/>
                </a:solidFill>
                <a:effectLst/>
                <a:latin typeface="Consolas" panose="020B0609020204030204" pitchFamily="49" charset="0"/>
              </a:rPr>
              <a:t>);</a:t>
            </a:r>
          </a:p>
          <a:p>
            <a:pPr>
              <a:lnSpc>
                <a:spcPts val="1425"/>
              </a:lnSpc>
            </a:pPr>
            <a:r>
              <a:rPr lang="en-US" b="0" dirty="0">
                <a:solidFill>
                  <a:srgbClr val="CCCCCC"/>
                </a:solidFill>
                <a:effectLst/>
                <a:latin typeface="Consolas" panose="020B0609020204030204" pitchFamily="49" charset="0"/>
              </a:rPr>
              <a:t>  }</a:t>
            </a:r>
          </a:p>
          <a:p>
            <a:pPr>
              <a:lnSpc>
                <a:spcPts val="1425"/>
              </a:lnSpc>
            </a:pPr>
            <a:r>
              <a:rPr lang="en-US" b="0" dirty="0">
                <a:solidFill>
                  <a:srgbClr val="CCCCCC"/>
                </a:solidFill>
                <a:effectLst/>
                <a:latin typeface="Consolas" panose="020B0609020204030204" pitchFamily="49" charset="0"/>
              </a:rPr>
              <a:t>  </a:t>
            </a:r>
            <a:r>
              <a:rPr lang="en-US" b="0" dirty="0">
                <a:solidFill>
                  <a:srgbClr val="D7BA7D"/>
                </a:solidFill>
                <a:effectLst/>
                <a:latin typeface="Consolas" panose="020B0609020204030204" pitchFamily="49" charset="0"/>
              </a:rPr>
              <a:t>.</a:t>
            </a:r>
            <a:r>
              <a:rPr lang="en-US" b="0" dirty="0" err="1">
                <a:solidFill>
                  <a:srgbClr val="D7BA7D"/>
                </a:solidFill>
                <a:effectLst/>
                <a:latin typeface="Consolas" panose="020B0609020204030204" pitchFamily="49" charset="0"/>
              </a:rPr>
              <a:t>pokemon</a:t>
            </a:r>
            <a:r>
              <a:rPr lang="en-US" b="0" dirty="0">
                <a:solidFill>
                  <a:srgbClr val="D7BA7D"/>
                </a:solidFill>
                <a:effectLst/>
                <a:latin typeface="Consolas" panose="020B0609020204030204" pitchFamily="49" charset="0"/>
              </a:rPr>
              <a:t>-card</a:t>
            </a:r>
            <a:r>
              <a:rPr lang="en-US" b="0" dirty="0">
                <a:solidFill>
                  <a:srgbClr val="CCCCCC"/>
                </a:solidFill>
                <a:effectLst/>
                <a:latin typeface="Consolas" panose="020B0609020204030204" pitchFamily="49" charset="0"/>
              </a:rPr>
              <a:t> {</a:t>
            </a:r>
          </a:p>
          <a:p>
            <a:pPr>
              <a:lnSpc>
                <a:spcPts val="1425"/>
              </a:lnSpc>
            </a:pPr>
            <a:r>
              <a:rPr lang="en-US" b="0" dirty="0">
                <a:solidFill>
                  <a:srgbClr val="CCCCCC"/>
                </a:solidFill>
                <a:effectLst/>
                <a:latin typeface="Consolas" panose="020B0609020204030204" pitchFamily="49" charset="0"/>
              </a:rPr>
              <a:t>    </a:t>
            </a:r>
            <a:r>
              <a:rPr lang="en-US" b="0" dirty="0">
                <a:solidFill>
                  <a:srgbClr val="9CDCFE"/>
                </a:solidFill>
                <a:effectLst/>
                <a:latin typeface="Consolas" panose="020B0609020204030204" pitchFamily="49" charset="0"/>
              </a:rPr>
              <a:t>border</a:t>
            </a:r>
            <a:r>
              <a:rPr lang="en-US" b="0" dirty="0">
                <a:solidFill>
                  <a:srgbClr val="CCCCCC"/>
                </a:solidFill>
                <a:effectLst/>
                <a:latin typeface="Consolas" panose="020B0609020204030204" pitchFamily="49" charset="0"/>
              </a:rPr>
              <a:t>: </a:t>
            </a:r>
            <a:r>
              <a:rPr lang="en-US" b="0" dirty="0">
                <a:solidFill>
                  <a:srgbClr val="B5CEA8"/>
                </a:solidFill>
                <a:effectLst/>
                <a:latin typeface="Consolas" panose="020B0609020204030204" pitchFamily="49" charset="0"/>
              </a:rPr>
              <a:t>1px</a:t>
            </a:r>
            <a:r>
              <a:rPr lang="en-US" b="0" dirty="0">
                <a:solidFill>
                  <a:srgbClr val="CCCCCC"/>
                </a:solidFill>
                <a:effectLst/>
                <a:latin typeface="Consolas" panose="020B0609020204030204" pitchFamily="49" charset="0"/>
              </a:rPr>
              <a:t> </a:t>
            </a:r>
            <a:r>
              <a:rPr lang="en-US" b="0" dirty="0">
                <a:solidFill>
                  <a:srgbClr val="CE9178"/>
                </a:solidFill>
                <a:effectLst/>
                <a:latin typeface="Consolas" panose="020B0609020204030204" pitchFamily="49" charset="0"/>
              </a:rPr>
              <a:t>solid</a:t>
            </a:r>
            <a:r>
              <a:rPr lang="en-US" b="0" dirty="0">
                <a:solidFill>
                  <a:srgbClr val="CCCCCC"/>
                </a:solidFill>
                <a:effectLst/>
                <a:latin typeface="Consolas" panose="020B0609020204030204" pitchFamily="49" charset="0"/>
              </a:rPr>
              <a:t> </a:t>
            </a:r>
            <a:r>
              <a:rPr lang="en-US" b="0" dirty="0">
                <a:solidFill>
                  <a:srgbClr val="CE9178"/>
                </a:solidFill>
                <a:effectLst/>
                <a:latin typeface="Consolas" panose="020B0609020204030204" pitchFamily="49" charset="0"/>
              </a:rPr>
              <a:t>#ddd</a:t>
            </a:r>
            <a:r>
              <a:rPr lang="en-US" b="0" dirty="0">
                <a:solidFill>
                  <a:srgbClr val="CCCCCC"/>
                </a:solidFill>
                <a:effectLst/>
                <a:latin typeface="Consolas" panose="020B0609020204030204" pitchFamily="49" charset="0"/>
              </a:rPr>
              <a:t>;</a:t>
            </a:r>
          </a:p>
          <a:p>
            <a:pPr>
              <a:lnSpc>
                <a:spcPts val="1425"/>
              </a:lnSpc>
            </a:pPr>
            <a:r>
              <a:rPr lang="en-US" b="0" dirty="0">
                <a:solidFill>
                  <a:srgbClr val="CCCCCC"/>
                </a:solidFill>
                <a:effectLst/>
                <a:latin typeface="Consolas" panose="020B0609020204030204" pitchFamily="49" charset="0"/>
              </a:rPr>
              <a:t>    </a:t>
            </a:r>
            <a:r>
              <a:rPr lang="en-US" b="0" dirty="0">
                <a:solidFill>
                  <a:srgbClr val="9CDCFE"/>
                </a:solidFill>
                <a:effectLst/>
                <a:latin typeface="Consolas" panose="020B0609020204030204" pitchFamily="49" charset="0"/>
              </a:rPr>
              <a:t>padding</a:t>
            </a:r>
            <a:r>
              <a:rPr lang="en-US" b="0" dirty="0">
                <a:solidFill>
                  <a:srgbClr val="CCCCCC"/>
                </a:solidFill>
                <a:effectLst/>
                <a:latin typeface="Consolas" panose="020B0609020204030204" pitchFamily="49" charset="0"/>
              </a:rPr>
              <a:t>: </a:t>
            </a:r>
            <a:r>
              <a:rPr lang="en-US" b="0" dirty="0">
                <a:solidFill>
                  <a:srgbClr val="B5CEA8"/>
                </a:solidFill>
                <a:effectLst/>
                <a:latin typeface="Consolas" panose="020B0609020204030204" pitchFamily="49" charset="0"/>
              </a:rPr>
              <a:t>10px</a:t>
            </a:r>
            <a:r>
              <a:rPr lang="en-US" b="0" dirty="0">
                <a:solidFill>
                  <a:srgbClr val="CCCCCC"/>
                </a:solidFill>
                <a:effectLst/>
                <a:latin typeface="Consolas" panose="020B0609020204030204" pitchFamily="49" charset="0"/>
              </a:rPr>
              <a:t>;</a:t>
            </a:r>
          </a:p>
          <a:p>
            <a:pPr>
              <a:lnSpc>
                <a:spcPts val="1425"/>
              </a:lnSpc>
            </a:pPr>
            <a:r>
              <a:rPr lang="en-US" b="0" dirty="0">
                <a:solidFill>
                  <a:srgbClr val="CCCCCC"/>
                </a:solidFill>
                <a:effectLst/>
                <a:latin typeface="Consolas" panose="020B0609020204030204" pitchFamily="49" charset="0"/>
              </a:rPr>
              <a:t>    </a:t>
            </a:r>
            <a:r>
              <a:rPr lang="en-US" b="0" dirty="0">
                <a:solidFill>
                  <a:srgbClr val="9CDCFE"/>
                </a:solidFill>
                <a:effectLst/>
                <a:latin typeface="Consolas" panose="020B0609020204030204" pitchFamily="49" charset="0"/>
              </a:rPr>
              <a:t>margin</a:t>
            </a:r>
            <a:r>
              <a:rPr lang="en-US" b="0" dirty="0">
                <a:solidFill>
                  <a:srgbClr val="CCCCCC"/>
                </a:solidFill>
                <a:effectLst/>
                <a:latin typeface="Consolas" panose="020B0609020204030204" pitchFamily="49" charset="0"/>
              </a:rPr>
              <a:t>: </a:t>
            </a:r>
            <a:r>
              <a:rPr lang="en-US" b="0" dirty="0">
                <a:solidFill>
                  <a:srgbClr val="B5CEA8"/>
                </a:solidFill>
                <a:effectLst/>
                <a:latin typeface="Consolas" panose="020B0609020204030204" pitchFamily="49" charset="0"/>
              </a:rPr>
              <a:t>10px</a:t>
            </a:r>
            <a:r>
              <a:rPr lang="en-US" b="0" dirty="0">
                <a:solidFill>
                  <a:srgbClr val="CCCCCC"/>
                </a:solidFill>
                <a:effectLst/>
                <a:latin typeface="Consolas" panose="020B0609020204030204" pitchFamily="49" charset="0"/>
              </a:rPr>
              <a:t>;</a:t>
            </a:r>
          </a:p>
          <a:p>
            <a:pPr>
              <a:lnSpc>
                <a:spcPts val="1425"/>
              </a:lnSpc>
            </a:pPr>
            <a:r>
              <a:rPr lang="en-US" b="0" dirty="0">
                <a:solidFill>
                  <a:srgbClr val="CCCCCC"/>
                </a:solidFill>
                <a:effectLst/>
                <a:latin typeface="Consolas" panose="020B0609020204030204" pitchFamily="49" charset="0"/>
              </a:rPr>
              <a:t>    </a:t>
            </a:r>
            <a:r>
              <a:rPr lang="en-US" b="0" dirty="0">
                <a:solidFill>
                  <a:srgbClr val="9CDCFE"/>
                </a:solidFill>
                <a:effectLst/>
                <a:latin typeface="Consolas" panose="020B0609020204030204" pitchFamily="49" charset="0"/>
              </a:rPr>
              <a:t>display</a:t>
            </a:r>
            <a:r>
              <a:rPr lang="en-US" b="0" dirty="0">
                <a:solidFill>
                  <a:srgbClr val="CCCCCC"/>
                </a:solidFill>
                <a:effectLst/>
                <a:latin typeface="Consolas" panose="020B0609020204030204" pitchFamily="49" charset="0"/>
              </a:rPr>
              <a:t>: </a:t>
            </a:r>
            <a:r>
              <a:rPr lang="en-US" b="0" dirty="0">
                <a:solidFill>
                  <a:srgbClr val="CE9178"/>
                </a:solidFill>
                <a:effectLst/>
                <a:latin typeface="Consolas" panose="020B0609020204030204" pitchFamily="49" charset="0"/>
              </a:rPr>
              <a:t>inline-block</a:t>
            </a:r>
            <a:r>
              <a:rPr lang="en-US" b="0" dirty="0">
                <a:solidFill>
                  <a:srgbClr val="CCCCCC"/>
                </a:solidFill>
                <a:effectLst/>
                <a:latin typeface="Consolas" panose="020B0609020204030204" pitchFamily="49" charset="0"/>
              </a:rPr>
              <a:t>;</a:t>
            </a:r>
          </a:p>
          <a:p>
            <a:pPr>
              <a:lnSpc>
                <a:spcPts val="1425"/>
              </a:lnSpc>
            </a:pPr>
            <a:r>
              <a:rPr lang="en-US" b="0" dirty="0">
                <a:solidFill>
                  <a:srgbClr val="CCCCCC"/>
                </a:solidFill>
                <a:effectLst/>
                <a:latin typeface="Consolas" panose="020B0609020204030204" pitchFamily="49" charset="0"/>
              </a:rPr>
              <a:t>    </a:t>
            </a:r>
            <a:r>
              <a:rPr lang="en-US" b="0" dirty="0">
                <a:solidFill>
                  <a:srgbClr val="9CDCFE"/>
                </a:solidFill>
                <a:effectLst/>
                <a:latin typeface="Consolas" panose="020B0609020204030204" pitchFamily="49" charset="0"/>
              </a:rPr>
              <a:t>text-align</a:t>
            </a:r>
            <a:r>
              <a:rPr lang="en-US" b="0" dirty="0">
                <a:solidFill>
                  <a:srgbClr val="CCCCCC"/>
                </a:solidFill>
                <a:effectLst/>
                <a:latin typeface="Consolas" panose="020B0609020204030204" pitchFamily="49" charset="0"/>
              </a:rPr>
              <a:t>: </a:t>
            </a:r>
            <a:r>
              <a:rPr lang="en-US" b="0" dirty="0">
                <a:solidFill>
                  <a:srgbClr val="CE9178"/>
                </a:solidFill>
                <a:effectLst/>
                <a:latin typeface="Consolas" panose="020B0609020204030204" pitchFamily="49" charset="0"/>
              </a:rPr>
              <a:t>center</a:t>
            </a:r>
            <a:r>
              <a:rPr lang="en-US" b="0" dirty="0">
                <a:solidFill>
                  <a:srgbClr val="CCCCCC"/>
                </a:solidFill>
                <a:effectLst/>
                <a:latin typeface="Consolas" panose="020B0609020204030204" pitchFamily="49" charset="0"/>
              </a:rPr>
              <a:t>;</a:t>
            </a:r>
          </a:p>
          <a:p>
            <a:pPr>
              <a:lnSpc>
                <a:spcPts val="1425"/>
              </a:lnSpc>
            </a:pPr>
            <a:r>
              <a:rPr lang="en-US" b="0" dirty="0">
                <a:solidFill>
                  <a:srgbClr val="CCCCCC"/>
                </a:solidFill>
                <a:effectLst/>
                <a:latin typeface="Consolas" panose="020B0609020204030204" pitchFamily="49" charset="0"/>
              </a:rPr>
              <a:t>    </a:t>
            </a:r>
            <a:r>
              <a:rPr lang="en-US" b="0" dirty="0">
                <a:solidFill>
                  <a:srgbClr val="9CDCFE"/>
                </a:solidFill>
                <a:effectLst/>
                <a:latin typeface="Consolas" panose="020B0609020204030204" pitchFamily="49" charset="0"/>
              </a:rPr>
              <a:t>background-color</a:t>
            </a:r>
            <a:r>
              <a:rPr lang="en-US" b="0" dirty="0">
                <a:solidFill>
                  <a:srgbClr val="CCCCCC"/>
                </a:solidFill>
                <a:effectLst/>
                <a:latin typeface="Consolas" panose="020B0609020204030204" pitchFamily="49" charset="0"/>
              </a:rPr>
              <a:t>: </a:t>
            </a:r>
            <a:r>
              <a:rPr lang="en-US" b="0" dirty="0" err="1">
                <a:solidFill>
                  <a:srgbClr val="CE9178"/>
                </a:solidFill>
                <a:effectLst/>
                <a:latin typeface="Consolas" panose="020B0609020204030204" pitchFamily="49" charset="0"/>
              </a:rPr>
              <a:t>aliceblue</a:t>
            </a:r>
            <a:r>
              <a:rPr lang="en-US" b="0" dirty="0">
                <a:solidFill>
                  <a:srgbClr val="CCCCCC"/>
                </a:solidFill>
                <a:effectLst/>
                <a:latin typeface="Consolas" panose="020B0609020204030204" pitchFamily="49" charset="0"/>
              </a:rPr>
              <a:t>;</a:t>
            </a:r>
          </a:p>
          <a:p>
            <a:pPr>
              <a:lnSpc>
                <a:spcPts val="1425"/>
              </a:lnSpc>
            </a:pPr>
            <a:r>
              <a:rPr lang="en-US" b="0" dirty="0">
                <a:solidFill>
                  <a:srgbClr val="CCCCCC"/>
                </a:solidFill>
                <a:effectLst/>
                <a:latin typeface="Consolas" panose="020B0609020204030204" pitchFamily="49" charset="0"/>
              </a:rPr>
              <a:t>    </a:t>
            </a:r>
            <a:r>
              <a:rPr lang="en-US" b="0" dirty="0">
                <a:solidFill>
                  <a:srgbClr val="9CDCFE"/>
                </a:solidFill>
                <a:effectLst/>
                <a:latin typeface="Consolas" panose="020B0609020204030204" pitchFamily="49" charset="0"/>
              </a:rPr>
              <a:t>box-shadow</a:t>
            </a:r>
            <a:r>
              <a:rPr lang="en-US" b="0" dirty="0">
                <a:solidFill>
                  <a:srgbClr val="CCCCCC"/>
                </a:solidFill>
                <a:effectLst/>
                <a:latin typeface="Consolas" panose="020B0609020204030204" pitchFamily="49" charset="0"/>
              </a:rPr>
              <a:t>: </a:t>
            </a:r>
            <a:r>
              <a:rPr lang="en-US" b="0" dirty="0">
                <a:solidFill>
                  <a:srgbClr val="B5CEA8"/>
                </a:solidFill>
                <a:effectLst/>
                <a:latin typeface="Consolas" panose="020B0609020204030204" pitchFamily="49" charset="0"/>
              </a:rPr>
              <a:t>0px</a:t>
            </a:r>
            <a:r>
              <a:rPr lang="en-US" b="0" dirty="0">
                <a:solidFill>
                  <a:srgbClr val="CCCCCC"/>
                </a:solidFill>
                <a:effectLst/>
                <a:latin typeface="Consolas" panose="020B0609020204030204" pitchFamily="49" charset="0"/>
              </a:rPr>
              <a:t> </a:t>
            </a:r>
            <a:r>
              <a:rPr lang="en-US" b="0" dirty="0">
                <a:solidFill>
                  <a:srgbClr val="B5CEA8"/>
                </a:solidFill>
                <a:effectLst/>
                <a:latin typeface="Consolas" panose="020B0609020204030204" pitchFamily="49" charset="0"/>
              </a:rPr>
              <a:t>-1px</a:t>
            </a:r>
            <a:r>
              <a:rPr lang="en-US" b="0" dirty="0">
                <a:solidFill>
                  <a:srgbClr val="CCCCCC"/>
                </a:solidFill>
                <a:effectLst/>
                <a:latin typeface="Consolas" panose="020B0609020204030204" pitchFamily="49" charset="0"/>
              </a:rPr>
              <a:t> </a:t>
            </a:r>
            <a:r>
              <a:rPr lang="en-US" b="0" dirty="0">
                <a:solidFill>
                  <a:srgbClr val="B5CEA8"/>
                </a:solidFill>
                <a:effectLst/>
                <a:latin typeface="Consolas" panose="020B0609020204030204" pitchFamily="49" charset="0"/>
              </a:rPr>
              <a:t>107px</a:t>
            </a:r>
            <a:r>
              <a:rPr lang="en-US" b="0" dirty="0">
                <a:solidFill>
                  <a:srgbClr val="CCCCCC"/>
                </a:solidFill>
                <a:effectLst/>
                <a:latin typeface="Consolas" panose="020B0609020204030204" pitchFamily="49" charset="0"/>
              </a:rPr>
              <a:t> </a:t>
            </a:r>
            <a:r>
              <a:rPr lang="en-US" b="0" dirty="0">
                <a:solidFill>
                  <a:srgbClr val="B5CEA8"/>
                </a:solidFill>
                <a:effectLst/>
                <a:latin typeface="Consolas" panose="020B0609020204030204" pitchFamily="49" charset="0"/>
              </a:rPr>
              <a:t>-8px</a:t>
            </a:r>
            <a:r>
              <a:rPr lang="en-US" b="0" dirty="0">
                <a:solidFill>
                  <a:srgbClr val="CCCCCC"/>
                </a:solidFill>
                <a:effectLst/>
                <a:latin typeface="Consolas" panose="020B0609020204030204" pitchFamily="49" charset="0"/>
              </a:rPr>
              <a:t> </a:t>
            </a:r>
            <a:r>
              <a:rPr lang="en-US" b="0" dirty="0" err="1">
                <a:solidFill>
                  <a:srgbClr val="DCDCAA"/>
                </a:solidFill>
                <a:effectLst/>
                <a:latin typeface="Consolas" panose="020B0609020204030204" pitchFamily="49" charset="0"/>
              </a:rPr>
              <a:t>rgba</a:t>
            </a:r>
            <a:r>
              <a:rPr lang="en-US" b="0" dirty="0">
                <a:solidFill>
                  <a:srgbClr val="CCCCCC"/>
                </a:solidFill>
                <a:effectLst/>
                <a:latin typeface="Consolas" panose="020B0609020204030204" pitchFamily="49" charset="0"/>
              </a:rPr>
              <a:t>(</a:t>
            </a:r>
            <a:r>
              <a:rPr lang="en-US" b="0" dirty="0">
                <a:solidFill>
                  <a:srgbClr val="B5CEA8"/>
                </a:solidFill>
                <a:effectLst/>
                <a:latin typeface="Consolas" panose="020B0609020204030204" pitchFamily="49" charset="0"/>
              </a:rPr>
              <a:t>98</a:t>
            </a:r>
            <a:r>
              <a:rPr lang="en-US" b="0" dirty="0">
                <a:solidFill>
                  <a:srgbClr val="CCCCCC"/>
                </a:solidFill>
                <a:effectLst/>
                <a:latin typeface="Consolas" panose="020B0609020204030204" pitchFamily="49" charset="0"/>
              </a:rPr>
              <a:t>, </a:t>
            </a:r>
            <a:r>
              <a:rPr lang="en-US" b="0" dirty="0">
                <a:solidFill>
                  <a:srgbClr val="B5CEA8"/>
                </a:solidFill>
                <a:effectLst/>
                <a:latin typeface="Consolas" panose="020B0609020204030204" pitchFamily="49" charset="0"/>
              </a:rPr>
              <a:t>116</a:t>
            </a:r>
            <a:r>
              <a:rPr lang="en-US" b="0" dirty="0">
                <a:solidFill>
                  <a:srgbClr val="CCCCCC"/>
                </a:solidFill>
                <a:effectLst/>
                <a:latin typeface="Consolas" panose="020B0609020204030204" pitchFamily="49" charset="0"/>
              </a:rPr>
              <a:t>, </a:t>
            </a:r>
            <a:r>
              <a:rPr lang="en-US" b="0" dirty="0">
                <a:solidFill>
                  <a:srgbClr val="B5CEA8"/>
                </a:solidFill>
                <a:effectLst/>
                <a:latin typeface="Consolas" panose="020B0609020204030204" pitchFamily="49" charset="0"/>
              </a:rPr>
              <a:t>129</a:t>
            </a:r>
            <a:r>
              <a:rPr lang="en-US" b="0" dirty="0">
                <a:solidFill>
                  <a:srgbClr val="CCCCCC"/>
                </a:solidFill>
                <a:effectLst/>
                <a:latin typeface="Consolas" panose="020B0609020204030204" pitchFamily="49" charset="0"/>
              </a:rPr>
              <a:t>, </a:t>
            </a:r>
            <a:r>
              <a:rPr lang="en-US" b="0" dirty="0">
                <a:solidFill>
                  <a:srgbClr val="B5CEA8"/>
                </a:solidFill>
                <a:effectLst/>
                <a:latin typeface="Consolas" panose="020B0609020204030204" pitchFamily="49" charset="0"/>
              </a:rPr>
              <a:t>0.801</a:t>
            </a:r>
            <a:r>
              <a:rPr lang="en-US" b="0" dirty="0">
                <a:solidFill>
                  <a:srgbClr val="CCCCCC"/>
                </a:solidFill>
                <a:effectLst/>
                <a:latin typeface="Consolas" panose="020B0609020204030204" pitchFamily="49" charset="0"/>
              </a:rPr>
              <a:t>);</a:t>
            </a:r>
          </a:p>
          <a:p>
            <a:pPr>
              <a:lnSpc>
                <a:spcPts val="1425"/>
              </a:lnSpc>
            </a:pPr>
            <a:r>
              <a:rPr lang="en-US" b="0" dirty="0">
                <a:solidFill>
                  <a:srgbClr val="CCCCCC"/>
                </a:solidFill>
                <a:effectLst/>
                <a:latin typeface="Consolas" panose="020B0609020204030204" pitchFamily="49" charset="0"/>
              </a:rPr>
              <a:t>    </a:t>
            </a:r>
            <a:r>
              <a:rPr lang="en-US" b="0" dirty="0">
                <a:solidFill>
                  <a:srgbClr val="9CDCFE"/>
                </a:solidFill>
                <a:effectLst/>
                <a:latin typeface="Consolas" panose="020B0609020204030204" pitchFamily="49" charset="0"/>
              </a:rPr>
              <a:t>-</a:t>
            </a:r>
            <a:r>
              <a:rPr lang="en-US" b="0" dirty="0" err="1">
                <a:solidFill>
                  <a:srgbClr val="9CDCFE"/>
                </a:solidFill>
                <a:effectLst/>
                <a:latin typeface="Consolas" panose="020B0609020204030204" pitchFamily="49" charset="0"/>
              </a:rPr>
              <a:t>webkit</a:t>
            </a:r>
            <a:r>
              <a:rPr lang="en-US" b="0" dirty="0">
                <a:solidFill>
                  <a:srgbClr val="9CDCFE"/>
                </a:solidFill>
                <a:effectLst/>
                <a:latin typeface="Consolas" panose="020B0609020204030204" pitchFamily="49" charset="0"/>
              </a:rPr>
              <a:t>-box-shadow</a:t>
            </a:r>
            <a:r>
              <a:rPr lang="en-US" b="0" dirty="0">
                <a:solidFill>
                  <a:srgbClr val="CCCCCC"/>
                </a:solidFill>
                <a:effectLst/>
                <a:latin typeface="Consolas" panose="020B0609020204030204" pitchFamily="49" charset="0"/>
              </a:rPr>
              <a:t>: </a:t>
            </a:r>
            <a:r>
              <a:rPr lang="en-US" b="0" dirty="0">
                <a:solidFill>
                  <a:srgbClr val="B5CEA8"/>
                </a:solidFill>
                <a:effectLst/>
                <a:latin typeface="Consolas" panose="020B0609020204030204" pitchFamily="49" charset="0"/>
              </a:rPr>
              <a:t>0px</a:t>
            </a:r>
            <a:r>
              <a:rPr lang="en-US" b="0" dirty="0">
                <a:solidFill>
                  <a:srgbClr val="CCCCCC"/>
                </a:solidFill>
                <a:effectLst/>
                <a:latin typeface="Consolas" panose="020B0609020204030204" pitchFamily="49" charset="0"/>
              </a:rPr>
              <a:t> </a:t>
            </a:r>
            <a:r>
              <a:rPr lang="en-US" b="0" dirty="0">
                <a:solidFill>
                  <a:srgbClr val="B5CEA8"/>
                </a:solidFill>
                <a:effectLst/>
                <a:latin typeface="Consolas" panose="020B0609020204030204" pitchFamily="49" charset="0"/>
              </a:rPr>
              <a:t>-1px</a:t>
            </a:r>
            <a:r>
              <a:rPr lang="en-US" b="0" dirty="0">
                <a:solidFill>
                  <a:srgbClr val="CCCCCC"/>
                </a:solidFill>
                <a:effectLst/>
                <a:latin typeface="Consolas" panose="020B0609020204030204" pitchFamily="49" charset="0"/>
              </a:rPr>
              <a:t> </a:t>
            </a:r>
            <a:r>
              <a:rPr lang="en-US" b="0" dirty="0">
                <a:solidFill>
                  <a:srgbClr val="B5CEA8"/>
                </a:solidFill>
                <a:effectLst/>
                <a:latin typeface="Consolas" panose="020B0609020204030204" pitchFamily="49" charset="0"/>
              </a:rPr>
              <a:t>107px</a:t>
            </a:r>
            <a:r>
              <a:rPr lang="en-US" b="0" dirty="0">
                <a:solidFill>
                  <a:srgbClr val="CCCCCC"/>
                </a:solidFill>
                <a:effectLst/>
                <a:latin typeface="Consolas" panose="020B0609020204030204" pitchFamily="49" charset="0"/>
              </a:rPr>
              <a:t> </a:t>
            </a:r>
            <a:r>
              <a:rPr lang="en-US" b="0" dirty="0">
                <a:solidFill>
                  <a:srgbClr val="B5CEA8"/>
                </a:solidFill>
                <a:effectLst/>
                <a:latin typeface="Consolas" panose="020B0609020204030204" pitchFamily="49" charset="0"/>
              </a:rPr>
              <a:t>-8px</a:t>
            </a:r>
            <a:r>
              <a:rPr lang="en-US" b="0" dirty="0">
                <a:solidFill>
                  <a:srgbClr val="CCCCCC"/>
                </a:solidFill>
                <a:effectLst/>
                <a:latin typeface="Consolas" panose="020B0609020204030204" pitchFamily="49" charset="0"/>
              </a:rPr>
              <a:t> </a:t>
            </a:r>
            <a:r>
              <a:rPr lang="en-US" b="0" dirty="0" err="1">
                <a:solidFill>
                  <a:srgbClr val="DCDCAA"/>
                </a:solidFill>
                <a:effectLst/>
                <a:latin typeface="Consolas" panose="020B0609020204030204" pitchFamily="49" charset="0"/>
              </a:rPr>
              <a:t>rgba</a:t>
            </a:r>
            <a:r>
              <a:rPr lang="en-US" b="0" dirty="0">
                <a:solidFill>
                  <a:srgbClr val="CCCCCC"/>
                </a:solidFill>
                <a:effectLst/>
                <a:latin typeface="Consolas" panose="020B0609020204030204" pitchFamily="49" charset="0"/>
              </a:rPr>
              <a:t>(</a:t>
            </a:r>
            <a:r>
              <a:rPr lang="en-US" b="0" dirty="0">
                <a:solidFill>
                  <a:srgbClr val="B5CEA8"/>
                </a:solidFill>
                <a:effectLst/>
                <a:latin typeface="Consolas" panose="020B0609020204030204" pitchFamily="49" charset="0"/>
              </a:rPr>
              <a:t>98</a:t>
            </a:r>
            <a:r>
              <a:rPr lang="en-US" b="0" dirty="0">
                <a:solidFill>
                  <a:srgbClr val="CCCCCC"/>
                </a:solidFill>
                <a:effectLst/>
                <a:latin typeface="Consolas" panose="020B0609020204030204" pitchFamily="49" charset="0"/>
              </a:rPr>
              <a:t>, </a:t>
            </a:r>
            <a:r>
              <a:rPr lang="en-US" b="0" dirty="0">
                <a:solidFill>
                  <a:srgbClr val="B5CEA8"/>
                </a:solidFill>
                <a:effectLst/>
                <a:latin typeface="Consolas" panose="020B0609020204030204" pitchFamily="49" charset="0"/>
              </a:rPr>
              <a:t>116</a:t>
            </a:r>
            <a:r>
              <a:rPr lang="en-US" b="0" dirty="0">
                <a:solidFill>
                  <a:srgbClr val="CCCCCC"/>
                </a:solidFill>
                <a:effectLst/>
                <a:latin typeface="Consolas" panose="020B0609020204030204" pitchFamily="49" charset="0"/>
              </a:rPr>
              <a:t>, </a:t>
            </a:r>
            <a:r>
              <a:rPr lang="en-US" b="0" dirty="0">
                <a:solidFill>
                  <a:srgbClr val="B5CEA8"/>
                </a:solidFill>
                <a:effectLst/>
                <a:latin typeface="Consolas" panose="020B0609020204030204" pitchFamily="49" charset="0"/>
              </a:rPr>
              <a:t>129</a:t>
            </a:r>
            <a:r>
              <a:rPr lang="en-US" b="0" dirty="0">
                <a:solidFill>
                  <a:srgbClr val="CCCCCC"/>
                </a:solidFill>
                <a:effectLst/>
                <a:latin typeface="Consolas" panose="020B0609020204030204" pitchFamily="49" charset="0"/>
              </a:rPr>
              <a:t>, </a:t>
            </a:r>
            <a:r>
              <a:rPr lang="en-US" b="0" dirty="0">
                <a:solidFill>
                  <a:srgbClr val="B5CEA8"/>
                </a:solidFill>
                <a:effectLst/>
                <a:latin typeface="Consolas" panose="020B0609020204030204" pitchFamily="49" charset="0"/>
              </a:rPr>
              <a:t>0.801</a:t>
            </a:r>
            <a:r>
              <a:rPr lang="en-US" b="0" dirty="0">
                <a:solidFill>
                  <a:srgbClr val="CCCCCC"/>
                </a:solidFill>
                <a:effectLst/>
                <a:latin typeface="Consolas" panose="020B0609020204030204" pitchFamily="49" charset="0"/>
              </a:rPr>
              <a:t>);</a:t>
            </a:r>
          </a:p>
          <a:p>
            <a:pPr>
              <a:lnSpc>
                <a:spcPts val="1425"/>
              </a:lnSpc>
            </a:pPr>
            <a:r>
              <a:rPr lang="en-US" b="0" dirty="0">
                <a:solidFill>
                  <a:srgbClr val="CCCCCC"/>
                </a:solidFill>
                <a:effectLst/>
                <a:latin typeface="Consolas" panose="020B0609020204030204" pitchFamily="49" charset="0"/>
              </a:rPr>
              <a:t>    </a:t>
            </a:r>
            <a:r>
              <a:rPr lang="en-US" b="0" dirty="0">
                <a:solidFill>
                  <a:srgbClr val="9CDCFE"/>
                </a:solidFill>
                <a:effectLst/>
                <a:latin typeface="Consolas" panose="020B0609020204030204" pitchFamily="49" charset="0"/>
              </a:rPr>
              <a:t>-</a:t>
            </a:r>
            <a:r>
              <a:rPr lang="en-US" b="0" dirty="0" err="1">
                <a:solidFill>
                  <a:srgbClr val="9CDCFE"/>
                </a:solidFill>
                <a:effectLst/>
                <a:latin typeface="Consolas" panose="020B0609020204030204" pitchFamily="49" charset="0"/>
              </a:rPr>
              <a:t>moz</a:t>
            </a:r>
            <a:r>
              <a:rPr lang="en-US" b="0" dirty="0">
                <a:solidFill>
                  <a:srgbClr val="9CDCFE"/>
                </a:solidFill>
                <a:effectLst/>
                <a:latin typeface="Consolas" panose="020B0609020204030204" pitchFamily="49" charset="0"/>
              </a:rPr>
              <a:t>-box-shadow</a:t>
            </a:r>
            <a:r>
              <a:rPr lang="en-US" b="0" dirty="0">
                <a:solidFill>
                  <a:srgbClr val="CCCCCC"/>
                </a:solidFill>
                <a:effectLst/>
                <a:latin typeface="Consolas" panose="020B0609020204030204" pitchFamily="49" charset="0"/>
              </a:rPr>
              <a:t>: </a:t>
            </a:r>
            <a:r>
              <a:rPr lang="en-US" b="0" dirty="0">
                <a:solidFill>
                  <a:srgbClr val="B5CEA8"/>
                </a:solidFill>
                <a:effectLst/>
                <a:latin typeface="Consolas" panose="020B0609020204030204" pitchFamily="49" charset="0"/>
              </a:rPr>
              <a:t>0px</a:t>
            </a:r>
            <a:r>
              <a:rPr lang="en-US" b="0" dirty="0">
                <a:solidFill>
                  <a:srgbClr val="CCCCCC"/>
                </a:solidFill>
                <a:effectLst/>
                <a:latin typeface="Consolas" panose="020B0609020204030204" pitchFamily="49" charset="0"/>
              </a:rPr>
              <a:t> </a:t>
            </a:r>
            <a:r>
              <a:rPr lang="en-US" b="0" dirty="0">
                <a:solidFill>
                  <a:srgbClr val="B5CEA8"/>
                </a:solidFill>
                <a:effectLst/>
                <a:latin typeface="Consolas" panose="020B0609020204030204" pitchFamily="49" charset="0"/>
              </a:rPr>
              <a:t>-1px</a:t>
            </a:r>
            <a:r>
              <a:rPr lang="en-US" b="0" dirty="0">
                <a:solidFill>
                  <a:srgbClr val="CCCCCC"/>
                </a:solidFill>
                <a:effectLst/>
                <a:latin typeface="Consolas" panose="020B0609020204030204" pitchFamily="49" charset="0"/>
              </a:rPr>
              <a:t> </a:t>
            </a:r>
            <a:r>
              <a:rPr lang="en-US" b="0" dirty="0">
                <a:solidFill>
                  <a:srgbClr val="B5CEA8"/>
                </a:solidFill>
                <a:effectLst/>
                <a:latin typeface="Consolas" panose="020B0609020204030204" pitchFamily="49" charset="0"/>
              </a:rPr>
              <a:t>107px</a:t>
            </a:r>
            <a:r>
              <a:rPr lang="en-US" b="0" dirty="0">
                <a:solidFill>
                  <a:srgbClr val="CCCCCC"/>
                </a:solidFill>
                <a:effectLst/>
                <a:latin typeface="Consolas" panose="020B0609020204030204" pitchFamily="49" charset="0"/>
              </a:rPr>
              <a:t> </a:t>
            </a:r>
            <a:r>
              <a:rPr lang="en-US" b="0" dirty="0">
                <a:solidFill>
                  <a:srgbClr val="B5CEA8"/>
                </a:solidFill>
                <a:effectLst/>
                <a:latin typeface="Consolas" panose="020B0609020204030204" pitchFamily="49" charset="0"/>
              </a:rPr>
              <a:t>-8px</a:t>
            </a:r>
            <a:r>
              <a:rPr lang="en-US" b="0" dirty="0">
                <a:solidFill>
                  <a:srgbClr val="CCCCCC"/>
                </a:solidFill>
                <a:effectLst/>
                <a:latin typeface="Consolas" panose="020B0609020204030204" pitchFamily="49" charset="0"/>
              </a:rPr>
              <a:t> </a:t>
            </a:r>
            <a:r>
              <a:rPr lang="en-US" b="0" dirty="0" err="1">
                <a:solidFill>
                  <a:srgbClr val="DCDCAA"/>
                </a:solidFill>
                <a:effectLst/>
                <a:latin typeface="Consolas" panose="020B0609020204030204" pitchFamily="49" charset="0"/>
              </a:rPr>
              <a:t>rgba</a:t>
            </a:r>
            <a:r>
              <a:rPr lang="en-US" b="0" dirty="0">
                <a:solidFill>
                  <a:srgbClr val="CCCCCC"/>
                </a:solidFill>
                <a:effectLst/>
                <a:latin typeface="Consolas" panose="020B0609020204030204" pitchFamily="49" charset="0"/>
              </a:rPr>
              <a:t>(</a:t>
            </a:r>
            <a:r>
              <a:rPr lang="en-US" b="0" dirty="0">
                <a:solidFill>
                  <a:srgbClr val="B5CEA8"/>
                </a:solidFill>
                <a:effectLst/>
                <a:latin typeface="Consolas" panose="020B0609020204030204" pitchFamily="49" charset="0"/>
              </a:rPr>
              <a:t>98</a:t>
            </a:r>
            <a:r>
              <a:rPr lang="en-US" b="0" dirty="0">
                <a:solidFill>
                  <a:srgbClr val="CCCCCC"/>
                </a:solidFill>
                <a:effectLst/>
                <a:latin typeface="Consolas" panose="020B0609020204030204" pitchFamily="49" charset="0"/>
              </a:rPr>
              <a:t>, </a:t>
            </a:r>
            <a:r>
              <a:rPr lang="en-US" b="0" dirty="0">
                <a:solidFill>
                  <a:srgbClr val="B5CEA8"/>
                </a:solidFill>
                <a:effectLst/>
                <a:latin typeface="Consolas" panose="020B0609020204030204" pitchFamily="49" charset="0"/>
              </a:rPr>
              <a:t>116</a:t>
            </a:r>
            <a:r>
              <a:rPr lang="en-US" b="0" dirty="0">
                <a:solidFill>
                  <a:srgbClr val="CCCCCC"/>
                </a:solidFill>
                <a:effectLst/>
                <a:latin typeface="Consolas" panose="020B0609020204030204" pitchFamily="49" charset="0"/>
              </a:rPr>
              <a:t>, </a:t>
            </a:r>
            <a:r>
              <a:rPr lang="en-US" b="0" dirty="0">
                <a:solidFill>
                  <a:srgbClr val="B5CEA8"/>
                </a:solidFill>
                <a:effectLst/>
                <a:latin typeface="Consolas" panose="020B0609020204030204" pitchFamily="49" charset="0"/>
              </a:rPr>
              <a:t>129</a:t>
            </a:r>
            <a:r>
              <a:rPr lang="en-US" b="0" dirty="0">
                <a:solidFill>
                  <a:srgbClr val="CCCCCC"/>
                </a:solidFill>
                <a:effectLst/>
                <a:latin typeface="Consolas" panose="020B0609020204030204" pitchFamily="49" charset="0"/>
              </a:rPr>
              <a:t>, </a:t>
            </a:r>
            <a:r>
              <a:rPr lang="en-US" b="0" dirty="0">
                <a:solidFill>
                  <a:srgbClr val="B5CEA8"/>
                </a:solidFill>
                <a:effectLst/>
                <a:latin typeface="Consolas" panose="020B0609020204030204" pitchFamily="49" charset="0"/>
              </a:rPr>
              <a:t>0.801</a:t>
            </a:r>
            <a:r>
              <a:rPr lang="en-US" b="0" dirty="0">
                <a:solidFill>
                  <a:srgbClr val="CCCCCC"/>
                </a:solidFill>
                <a:effectLst/>
                <a:latin typeface="Consolas" panose="020B0609020204030204" pitchFamily="49" charset="0"/>
              </a:rPr>
              <a:t>); </a:t>
            </a:r>
          </a:p>
          <a:p>
            <a:pPr>
              <a:lnSpc>
                <a:spcPts val="1425"/>
              </a:lnSpc>
            </a:pPr>
            <a:r>
              <a:rPr lang="en-US" b="0" dirty="0">
                <a:solidFill>
                  <a:srgbClr val="CCCCCC"/>
                </a:solidFill>
                <a:effectLst/>
                <a:latin typeface="Consolas" panose="020B0609020204030204" pitchFamily="49" charset="0"/>
              </a:rPr>
              <a:t>  }</a:t>
            </a:r>
          </a:p>
          <a:p>
            <a:pPr>
              <a:lnSpc>
                <a:spcPts val="1425"/>
              </a:lnSpc>
            </a:pPr>
            <a:r>
              <a:rPr lang="en-US" b="0" dirty="0">
                <a:solidFill>
                  <a:srgbClr val="CCCCCC"/>
                </a:solidFill>
                <a:effectLst/>
                <a:latin typeface="Consolas" panose="020B0609020204030204" pitchFamily="49" charset="0"/>
              </a:rPr>
              <a:t>  </a:t>
            </a:r>
            <a:r>
              <a:rPr lang="en-US" b="0" dirty="0">
                <a:solidFill>
                  <a:srgbClr val="D7BA7D"/>
                </a:solidFill>
                <a:effectLst/>
                <a:latin typeface="Consolas" panose="020B0609020204030204" pitchFamily="49" charset="0"/>
              </a:rPr>
              <a:t>.poke-li</a:t>
            </a:r>
            <a:r>
              <a:rPr lang="en-US" b="0" dirty="0">
                <a:solidFill>
                  <a:srgbClr val="CCCCCC"/>
                </a:solidFill>
                <a:effectLst/>
                <a:latin typeface="Consolas" panose="020B0609020204030204" pitchFamily="49" charset="0"/>
              </a:rPr>
              <a:t>{</a:t>
            </a:r>
          </a:p>
          <a:p>
            <a:pPr>
              <a:lnSpc>
                <a:spcPts val="1425"/>
              </a:lnSpc>
            </a:pPr>
            <a:r>
              <a:rPr lang="en-US" b="0" dirty="0">
                <a:solidFill>
                  <a:srgbClr val="CCCCCC"/>
                </a:solidFill>
                <a:effectLst/>
                <a:latin typeface="Consolas" panose="020B0609020204030204" pitchFamily="49" charset="0"/>
              </a:rPr>
              <a:t>    </a:t>
            </a:r>
            <a:r>
              <a:rPr lang="en-US" b="0" dirty="0">
                <a:solidFill>
                  <a:srgbClr val="9CDCFE"/>
                </a:solidFill>
                <a:effectLst/>
                <a:latin typeface="Consolas" panose="020B0609020204030204" pitchFamily="49" charset="0"/>
              </a:rPr>
              <a:t>padding</a:t>
            </a:r>
            <a:r>
              <a:rPr lang="en-US" b="0" dirty="0">
                <a:solidFill>
                  <a:srgbClr val="CCCCCC"/>
                </a:solidFill>
                <a:effectLst/>
                <a:latin typeface="Consolas" panose="020B0609020204030204" pitchFamily="49" charset="0"/>
              </a:rPr>
              <a:t>: </a:t>
            </a:r>
            <a:r>
              <a:rPr lang="en-US" b="0" dirty="0">
                <a:solidFill>
                  <a:srgbClr val="B5CEA8"/>
                </a:solidFill>
                <a:effectLst/>
                <a:latin typeface="Consolas" panose="020B0609020204030204" pitchFamily="49" charset="0"/>
              </a:rPr>
              <a:t>25%</a:t>
            </a:r>
            <a:r>
              <a:rPr lang="en-US" b="0" dirty="0">
                <a:solidFill>
                  <a:srgbClr val="CCCCCC"/>
                </a:solidFill>
                <a:effectLst/>
                <a:latin typeface="Consolas" panose="020B0609020204030204" pitchFamily="49" charset="0"/>
              </a:rPr>
              <a:t>, </a:t>
            </a:r>
            <a:r>
              <a:rPr lang="en-US" b="0" dirty="0">
                <a:solidFill>
                  <a:srgbClr val="B5CEA8"/>
                </a:solidFill>
                <a:effectLst/>
                <a:latin typeface="Consolas" panose="020B0609020204030204" pitchFamily="49" charset="0"/>
              </a:rPr>
              <a:t>25%</a:t>
            </a:r>
            <a:r>
              <a:rPr lang="en-US" b="0" dirty="0">
                <a:solidFill>
                  <a:srgbClr val="CCCCCC"/>
                </a:solidFill>
                <a:effectLst/>
                <a:latin typeface="Consolas" panose="020B0609020204030204" pitchFamily="49" charset="0"/>
              </a:rPr>
              <a:t>;</a:t>
            </a:r>
          </a:p>
          <a:p>
            <a:pPr>
              <a:lnSpc>
                <a:spcPts val="1425"/>
              </a:lnSpc>
            </a:pPr>
            <a:r>
              <a:rPr lang="en-US" b="0" dirty="0">
                <a:solidFill>
                  <a:srgbClr val="CCCCCC"/>
                </a:solidFill>
                <a:effectLst/>
                <a:latin typeface="Consolas" panose="020B0609020204030204" pitchFamily="49" charset="0"/>
              </a:rPr>
              <a:t>    </a:t>
            </a:r>
            <a:r>
              <a:rPr lang="en-US" b="0" dirty="0">
                <a:solidFill>
                  <a:srgbClr val="9CDCFE"/>
                </a:solidFill>
                <a:effectLst/>
                <a:latin typeface="Consolas" panose="020B0609020204030204" pitchFamily="49" charset="0"/>
              </a:rPr>
              <a:t>margin</a:t>
            </a:r>
            <a:r>
              <a:rPr lang="en-US" b="0" dirty="0">
                <a:solidFill>
                  <a:srgbClr val="CCCCCC"/>
                </a:solidFill>
                <a:effectLst/>
                <a:latin typeface="Consolas" panose="020B0609020204030204" pitchFamily="49" charset="0"/>
              </a:rPr>
              <a:t>: </a:t>
            </a:r>
            <a:r>
              <a:rPr lang="en-US" b="0" dirty="0">
                <a:solidFill>
                  <a:srgbClr val="B5CEA8"/>
                </a:solidFill>
                <a:effectLst/>
                <a:latin typeface="Consolas" panose="020B0609020204030204" pitchFamily="49" charset="0"/>
              </a:rPr>
              <a:t>5%</a:t>
            </a:r>
            <a:r>
              <a:rPr lang="en-US" b="0" dirty="0">
                <a:solidFill>
                  <a:srgbClr val="CCCCCC"/>
                </a:solidFill>
                <a:effectLst/>
                <a:latin typeface="Consolas" panose="020B0609020204030204" pitchFamily="49" charset="0"/>
              </a:rPr>
              <a:t> </a:t>
            </a:r>
            <a:r>
              <a:rPr lang="en-US" b="0" dirty="0">
                <a:solidFill>
                  <a:srgbClr val="B5CEA8"/>
                </a:solidFill>
                <a:effectLst/>
                <a:latin typeface="Consolas" panose="020B0609020204030204" pitchFamily="49" charset="0"/>
              </a:rPr>
              <a:t>38%</a:t>
            </a:r>
            <a:r>
              <a:rPr lang="en-US" b="0" dirty="0">
                <a:solidFill>
                  <a:srgbClr val="CCCCCC"/>
                </a:solidFill>
                <a:effectLst/>
                <a:latin typeface="Consolas" panose="020B0609020204030204" pitchFamily="49" charset="0"/>
              </a:rPr>
              <a:t>;</a:t>
            </a:r>
          </a:p>
          <a:p>
            <a:pPr>
              <a:lnSpc>
                <a:spcPts val="1425"/>
              </a:lnSpc>
            </a:pPr>
            <a:r>
              <a:rPr lang="en-US" b="0" dirty="0">
                <a:solidFill>
                  <a:srgbClr val="CCCCCC"/>
                </a:solidFill>
                <a:effectLst/>
                <a:latin typeface="Consolas" panose="020B0609020204030204" pitchFamily="49" charset="0"/>
              </a:rPr>
              <a:t>    </a:t>
            </a:r>
            <a:r>
              <a:rPr lang="en-US" b="0" dirty="0">
                <a:solidFill>
                  <a:srgbClr val="9CDCFE"/>
                </a:solidFill>
                <a:effectLst/>
                <a:latin typeface="Consolas" panose="020B0609020204030204" pitchFamily="49" charset="0"/>
              </a:rPr>
              <a:t>height</a:t>
            </a:r>
            <a:r>
              <a:rPr lang="en-US" b="0" dirty="0">
                <a:solidFill>
                  <a:srgbClr val="CCCCCC"/>
                </a:solidFill>
                <a:effectLst/>
                <a:latin typeface="Consolas" panose="020B0609020204030204" pitchFamily="49" charset="0"/>
              </a:rPr>
              <a:t>: </a:t>
            </a:r>
            <a:r>
              <a:rPr lang="en-US" b="0" dirty="0">
                <a:solidFill>
                  <a:srgbClr val="B5CEA8"/>
                </a:solidFill>
                <a:effectLst/>
                <a:latin typeface="Consolas" panose="020B0609020204030204" pitchFamily="49" charset="0"/>
              </a:rPr>
              <a:t>15%</a:t>
            </a:r>
            <a:r>
              <a:rPr lang="en-US" b="0" dirty="0">
                <a:solidFill>
                  <a:srgbClr val="CCCCCC"/>
                </a:solidFill>
                <a:effectLst/>
                <a:latin typeface="Consolas" panose="020B0609020204030204" pitchFamily="49" charset="0"/>
              </a:rPr>
              <a:t>;</a:t>
            </a:r>
          </a:p>
          <a:p>
            <a:pPr>
              <a:lnSpc>
                <a:spcPts val="1425"/>
              </a:lnSpc>
            </a:pPr>
            <a:r>
              <a:rPr lang="en-US" b="0" dirty="0">
                <a:solidFill>
                  <a:srgbClr val="CCCCCC"/>
                </a:solidFill>
                <a:effectLst/>
                <a:latin typeface="Consolas" panose="020B0609020204030204" pitchFamily="49" charset="0"/>
              </a:rPr>
              <a:t>    </a:t>
            </a:r>
            <a:r>
              <a:rPr lang="en-US" b="0" dirty="0">
                <a:solidFill>
                  <a:srgbClr val="9CDCFE"/>
                </a:solidFill>
                <a:effectLst/>
                <a:latin typeface="Consolas" panose="020B0609020204030204" pitchFamily="49" charset="0"/>
              </a:rPr>
              <a:t>width</a:t>
            </a:r>
            <a:r>
              <a:rPr lang="en-US" b="0" dirty="0">
                <a:solidFill>
                  <a:srgbClr val="CCCCCC"/>
                </a:solidFill>
                <a:effectLst/>
                <a:latin typeface="Consolas" panose="020B0609020204030204" pitchFamily="49" charset="0"/>
              </a:rPr>
              <a:t>: </a:t>
            </a:r>
            <a:r>
              <a:rPr lang="en-US" b="0" dirty="0">
                <a:solidFill>
                  <a:srgbClr val="B5CEA8"/>
                </a:solidFill>
                <a:effectLst/>
                <a:latin typeface="Consolas" panose="020B0609020204030204" pitchFamily="49" charset="0"/>
              </a:rPr>
              <a:t>25%</a:t>
            </a:r>
            <a:r>
              <a:rPr lang="en-US" b="0" dirty="0">
                <a:solidFill>
                  <a:srgbClr val="CCCCCC"/>
                </a:solidFill>
                <a:effectLst/>
                <a:latin typeface="Consolas" panose="020B0609020204030204" pitchFamily="49" charset="0"/>
              </a:rPr>
              <a:t>;</a:t>
            </a:r>
          </a:p>
          <a:p>
            <a:pPr>
              <a:lnSpc>
                <a:spcPts val="1425"/>
              </a:lnSpc>
            </a:pPr>
            <a:r>
              <a:rPr lang="en-US" b="0" dirty="0">
                <a:solidFill>
                  <a:srgbClr val="CCCCCC"/>
                </a:solidFill>
                <a:effectLst/>
                <a:latin typeface="Consolas" panose="020B0609020204030204" pitchFamily="49" charset="0"/>
              </a:rPr>
              <a:t>    </a:t>
            </a:r>
            <a:r>
              <a:rPr lang="en-US" b="0" dirty="0">
                <a:solidFill>
                  <a:srgbClr val="9CDCFE"/>
                </a:solidFill>
                <a:effectLst/>
                <a:latin typeface="Consolas" panose="020B0609020204030204" pitchFamily="49" charset="0"/>
              </a:rPr>
              <a:t>display</a:t>
            </a:r>
            <a:r>
              <a:rPr lang="en-US" b="0" dirty="0">
                <a:solidFill>
                  <a:srgbClr val="CCCCCC"/>
                </a:solidFill>
                <a:effectLst/>
                <a:latin typeface="Consolas" panose="020B0609020204030204" pitchFamily="49" charset="0"/>
              </a:rPr>
              <a:t>: </a:t>
            </a:r>
            <a:r>
              <a:rPr lang="en-US" b="0" dirty="0">
                <a:solidFill>
                  <a:srgbClr val="CE9178"/>
                </a:solidFill>
                <a:effectLst/>
                <a:latin typeface="Consolas" panose="020B0609020204030204" pitchFamily="49" charset="0"/>
              </a:rPr>
              <a:t>grid</a:t>
            </a:r>
            <a:r>
              <a:rPr lang="en-US" b="0" dirty="0">
                <a:solidFill>
                  <a:srgbClr val="CCCCCC"/>
                </a:solidFill>
                <a:effectLst/>
                <a:latin typeface="Consolas" panose="020B0609020204030204" pitchFamily="49" charset="0"/>
              </a:rPr>
              <a:t>;</a:t>
            </a:r>
          </a:p>
          <a:p>
            <a:pPr>
              <a:lnSpc>
                <a:spcPts val="1425"/>
              </a:lnSpc>
            </a:pPr>
            <a:r>
              <a:rPr lang="en-US" b="0" dirty="0">
                <a:solidFill>
                  <a:srgbClr val="CCCCCC"/>
                </a:solidFill>
                <a:effectLst/>
                <a:latin typeface="Consolas" panose="020B0609020204030204" pitchFamily="49" charset="0"/>
              </a:rPr>
              <a:t>    </a:t>
            </a:r>
            <a:r>
              <a:rPr lang="en-US" b="0" dirty="0">
                <a:solidFill>
                  <a:srgbClr val="9CDCFE"/>
                </a:solidFill>
                <a:effectLst/>
                <a:latin typeface="Consolas" panose="020B0609020204030204" pitchFamily="49" charset="0"/>
              </a:rPr>
              <a:t>background-color</a:t>
            </a:r>
            <a:r>
              <a:rPr lang="en-US" b="0" dirty="0">
                <a:solidFill>
                  <a:srgbClr val="CCCCCC"/>
                </a:solidFill>
                <a:effectLst/>
                <a:latin typeface="Consolas" panose="020B0609020204030204" pitchFamily="49" charset="0"/>
              </a:rPr>
              <a:t>: </a:t>
            </a:r>
            <a:r>
              <a:rPr lang="en-US" b="0" dirty="0" err="1">
                <a:solidFill>
                  <a:srgbClr val="CE9178"/>
                </a:solidFill>
                <a:effectLst/>
                <a:latin typeface="Consolas" panose="020B0609020204030204" pitchFamily="49" charset="0"/>
              </a:rPr>
              <a:t>aliceblue</a:t>
            </a:r>
            <a:r>
              <a:rPr lang="en-US" b="0" dirty="0">
                <a:solidFill>
                  <a:srgbClr val="CCCCCC"/>
                </a:solidFill>
                <a:effectLst/>
                <a:latin typeface="Consolas" panose="020B0609020204030204" pitchFamily="49" charset="0"/>
              </a:rPr>
              <a:t>;</a:t>
            </a:r>
          </a:p>
          <a:p>
            <a:pPr>
              <a:lnSpc>
                <a:spcPts val="1425"/>
              </a:lnSpc>
            </a:pPr>
            <a:r>
              <a:rPr lang="en-US" b="0" dirty="0">
                <a:solidFill>
                  <a:srgbClr val="CCCCCC"/>
                </a:solidFill>
                <a:effectLst/>
                <a:latin typeface="Consolas" panose="020B0609020204030204" pitchFamily="49" charset="0"/>
              </a:rPr>
              <a:t>    </a:t>
            </a:r>
            <a:r>
              <a:rPr lang="en-US" b="0" dirty="0">
                <a:solidFill>
                  <a:srgbClr val="9CDCFE"/>
                </a:solidFill>
                <a:effectLst/>
                <a:latin typeface="Consolas" panose="020B0609020204030204" pitchFamily="49" charset="0"/>
              </a:rPr>
              <a:t>border</a:t>
            </a:r>
            <a:r>
              <a:rPr lang="en-US" b="0" dirty="0">
                <a:solidFill>
                  <a:srgbClr val="CCCCCC"/>
                </a:solidFill>
                <a:effectLst/>
                <a:latin typeface="Consolas" panose="020B0609020204030204" pitchFamily="49" charset="0"/>
              </a:rPr>
              <a:t>: </a:t>
            </a:r>
            <a:r>
              <a:rPr lang="en-US" b="0" dirty="0">
                <a:solidFill>
                  <a:srgbClr val="B5CEA8"/>
                </a:solidFill>
                <a:effectLst/>
                <a:latin typeface="Consolas" panose="020B0609020204030204" pitchFamily="49" charset="0"/>
              </a:rPr>
              <a:t>1px</a:t>
            </a:r>
            <a:r>
              <a:rPr lang="en-US" b="0" dirty="0">
                <a:solidFill>
                  <a:srgbClr val="CCCCCC"/>
                </a:solidFill>
                <a:effectLst/>
                <a:latin typeface="Consolas" panose="020B0609020204030204" pitchFamily="49" charset="0"/>
              </a:rPr>
              <a:t> </a:t>
            </a:r>
            <a:r>
              <a:rPr lang="en-US" b="0" dirty="0">
                <a:solidFill>
                  <a:srgbClr val="CE9178"/>
                </a:solidFill>
                <a:effectLst/>
                <a:latin typeface="Consolas" panose="020B0609020204030204" pitchFamily="49" charset="0"/>
              </a:rPr>
              <a:t>solid</a:t>
            </a:r>
            <a:r>
              <a:rPr lang="en-US" b="0" dirty="0">
                <a:solidFill>
                  <a:srgbClr val="CCCCCC"/>
                </a:solidFill>
                <a:effectLst/>
                <a:latin typeface="Consolas" panose="020B0609020204030204" pitchFamily="49" charset="0"/>
              </a:rPr>
              <a:t> </a:t>
            </a:r>
            <a:r>
              <a:rPr lang="en-US" b="0" dirty="0">
                <a:solidFill>
                  <a:srgbClr val="CE9178"/>
                </a:solidFill>
                <a:effectLst/>
                <a:latin typeface="Consolas" panose="020B0609020204030204" pitchFamily="49" charset="0"/>
              </a:rPr>
              <a:t>#ddd</a:t>
            </a:r>
            <a:r>
              <a:rPr lang="en-US" b="0" dirty="0">
                <a:solidFill>
                  <a:srgbClr val="CCCCCC"/>
                </a:solidFill>
                <a:effectLst/>
                <a:latin typeface="Consolas" panose="020B0609020204030204" pitchFamily="49" charset="0"/>
              </a:rPr>
              <a:t>;</a:t>
            </a:r>
          </a:p>
          <a:p>
            <a:pPr>
              <a:lnSpc>
                <a:spcPts val="1425"/>
              </a:lnSpc>
            </a:pPr>
            <a:r>
              <a:rPr lang="en-US" b="0" dirty="0">
                <a:solidFill>
                  <a:srgbClr val="CCCCCC"/>
                </a:solidFill>
                <a:effectLst/>
                <a:latin typeface="Consolas" panose="020B0609020204030204" pitchFamily="49" charset="0"/>
              </a:rPr>
              <a:t>    </a:t>
            </a:r>
            <a:r>
              <a:rPr lang="en-US" b="0" dirty="0">
                <a:solidFill>
                  <a:srgbClr val="9CDCFE"/>
                </a:solidFill>
                <a:effectLst/>
                <a:latin typeface="Consolas" panose="020B0609020204030204" pitchFamily="49" charset="0"/>
              </a:rPr>
              <a:t>box-shadow</a:t>
            </a:r>
            <a:r>
              <a:rPr lang="en-US" b="0" dirty="0">
                <a:solidFill>
                  <a:srgbClr val="CCCCCC"/>
                </a:solidFill>
                <a:effectLst/>
                <a:latin typeface="Consolas" panose="020B0609020204030204" pitchFamily="49" charset="0"/>
              </a:rPr>
              <a:t>: </a:t>
            </a:r>
            <a:r>
              <a:rPr lang="en-US" b="0" dirty="0">
                <a:solidFill>
                  <a:srgbClr val="B5CEA8"/>
                </a:solidFill>
                <a:effectLst/>
                <a:latin typeface="Consolas" panose="020B0609020204030204" pitchFamily="49" charset="0"/>
              </a:rPr>
              <a:t>0px</a:t>
            </a:r>
            <a:r>
              <a:rPr lang="en-US" b="0" dirty="0">
                <a:solidFill>
                  <a:srgbClr val="CCCCCC"/>
                </a:solidFill>
                <a:effectLst/>
                <a:latin typeface="Consolas" panose="020B0609020204030204" pitchFamily="49" charset="0"/>
              </a:rPr>
              <a:t> </a:t>
            </a:r>
            <a:r>
              <a:rPr lang="en-US" b="0" dirty="0">
                <a:solidFill>
                  <a:srgbClr val="B5CEA8"/>
                </a:solidFill>
                <a:effectLst/>
                <a:latin typeface="Consolas" panose="020B0609020204030204" pitchFamily="49" charset="0"/>
              </a:rPr>
              <a:t>-1px</a:t>
            </a:r>
            <a:r>
              <a:rPr lang="en-US" b="0" dirty="0">
                <a:solidFill>
                  <a:srgbClr val="CCCCCC"/>
                </a:solidFill>
                <a:effectLst/>
                <a:latin typeface="Consolas" panose="020B0609020204030204" pitchFamily="49" charset="0"/>
              </a:rPr>
              <a:t> </a:t>
            </a:r>
            <a:r>
              <a:rPr lang="en-US" b="0" dirty="0">
                <a:solidFill>
                  <a:srgbClr val="B5CEA8"/>
                </a:solidFill>
                <a:effectLst/>
                <a:latin typeface="Consolas" panose="020B0609020204030204" pitchFamily="49" charset="0"/>
              </a:rPr>
              <a:t>107px</a:t>
            </a:r>
            <a:r>
              <a:rPr lang="en-US" b="0" dirty="0">
                <a:solidFill>
                  <a:srgbClr val="CCCCCC"/>
                </a:solidFill>
                <a:effectLst/>
                <a:latin typeface="Consolas" panose="020B0609020204030204" pitchFamily="49" charset="0"/>
              </a:rPr>
              <a:t> </a:t>
            </a:r>
            <a:r>
              <a:rPr lang="en-US" b="0" dirty="0">
                <a:solidFill>
                  <a:srgbClr val="B5CEA8"/>
                </a:solidFill>
                <a:effectLst/>
                <a:latin typeface="Consolas" panose="020B0609020204030204" pitchFamily="49" charset="0"/>
              </a:rPr>
              <a:t>-8px</a:t>
            </a:r>
            <a:r>
              <a:rPr lang="en-US" b="0" dirty="0">
                <a:solidFill>
                  <a:srgbClr val="CCCCCC"/>
                </a:solidFill>
                <a:effectLst/>
                <a:latin typeface="Consolas" panose="020B0609020204030204" pitchFamily="49" charset="0"/>
              </a:rPr>
              <a:t> </a:t>
            </a:r>
            <a:r>
              <a:rPr lang="en-US" b="0" dirty="0" err="1">
                <a:solidFill>
                  <a:srgbClr val="DCDCAA"/>
                </a:solidFill>
                <a:effectLst/>
                <a:latin typeface="Consolas" panose="020B0609020204030204" pitchFamily="49" charset="0"/>
              </a:rPr>
              <a:t>rgba</a:t>
            </a:r>
            <a:r>
              <a:rPr lang="en-US" b="0" dirty="0">
                <a:solidFill>
                  <a:srgbClr val="CCCCCC"/>
                </a:solidFill>
                <a:effectLst/>
                <a:latin typeface="Consolas" panose="020B0609020204030204" pitchFamily="49" charset="0"/>
              </a:rPr>
              <a:t>(</a:t>
            </a:r>
            <a:r>
              <a:rPr lang="en-US" b="0" dirty="0">
                <a:solidFill>
                  <a:srgbClr val="B5CEA8"/>
                </a:solidFill>
                <a:effectLst/>
                <a:latin typeface="Consolas" panose="020B0609020204030204" pitchFamily="49" charset="0"/>
              </a:rPr>
              <a:t>98</a:t>
            </a:r>
            <a:r>
              <a:rPr lang="en-US" b="0" dirty="0">
                <a:solidFill>
                  <a:srgbClr val="CCCCCC"/>
                </a:solidFill>
                <a:effectLst/>
                <a:latin typeface="Consolas" panose="020B0609020204030204" pitchFamily="49" charset="0"/>
              </a:rPr>
              <a:t>, </a:t>
            </a:r>
            <a:r>
              <a:rPr lang="en-US" b="0" dirty="0">
                <a:solidFill>
                  <a:srgbClr val="B5CEA8"/>
                </a:solidFill>
                <a:effectLst/>
                <a:latin typeface="Consolas" panose="020B0609020204030204" pitchFamily="49" charset="0"/>
              </a:rPr>
              <a:t>116</a:t>
            </a:r>
            <a:r>
              <a:rPr lang="en-US" b="0" dirty="0">
                <a:solidFill>
                  <a:srgbClr val="CCCCCC"/>
                </a:solidFill>
                <a:effectLst/>
                <a:latin typeface="Consolas" panose="020B0609020204030204" pitchFamily="49" charset="0"/>
              </a:rPr>
              <a:t>, </a:t>
            </a:r>
            <a:r>
              <a:rPr lang="en-US" b="0" dirty="0">
                <a:solidFill>
                  <a:srgbClr val="B5CEA8"/>
                </a:solidFill>
                <a:effectLst/>
                <a:latin typeface="Consolas" panose="020B0609020204030204" pitchFamily="49" charset="0"/>
              </a:rPr>
              <a:t>129</a:t>
            </a:r>
            <a:r>
              <a:rPr lang="en-US" b="0" dirty="0">
                <a:solidFill>
                  <a:srgbClr val="CCCCCC"/>
                </a:solidFill>
                <a:effectLst/>
                <a:latin typeface="Consolas" panose="020B0609020204030204" pitchFamily="49" charset="0"/>
              </a:rPr>
              <a:t>, </a:t>
            </a:r>
            <a:r>
              <a:rPr lang="en-US" b="0" dirty="0">
                <a:solidFill>
                  <a:srgbClr val="B5CEA8"/>
                </a:solidFill>
                <a:effectLst/>
                <a:latin typeface="Consolas" panose="020B0609020204030204" pitchFamily="49" charset="0"/>
              </a:rPr>
              <a:t>0.801</a:t>
            </a:r>
            <a:r>
              <a:rPr lang="en-US" b="0" dirty="0">
                <a:solidFill>
                  <a:srgbClr val="CCCCCC"/>
                </a:solidFill>
                <a:effectLst/>
                <a:latin typeface="Consolas" panose="020B0609020204030204" pitchFamily="49" charset="0"/>
              </a:rPr>
              <a:t>);</a:t>
            </a:r>
          </a:p>
          <a:p>
            <a:pPr>
              <a:lnSpc>
                <a:spcPts val="1425"/>
              </a:lnSpc>
            </a:pPr>
            <a:r>
              <a:rPr lang="en-US" b="0" dirty="0">
                <a:solidFill>
                  <a:srgbClr val="CCCCCC"/>
                </a:solidFill>
                <a:effectLst/>
                <a:latin typeface="Consolas" panose="020B0609020204030204" pitchFamily="49" charset="0"/>
              </a:rPr>
              <a:t>    </a:t>
            </a:r>
            <a:r>
              <a:rPr lang="en-US" b="0" dirty="0">
                <a:solidFill>
                  <a:srgbClr val="9CDCFE"/>
                </a:solidFill>
                <a:effectLst/>
                <a:latin typeface="Consolas" panose="020B0609020204030204" pitchFamily="49" charset="0"/>
              </a:rPr>
              <a:t>-</a:t>
            </a:r>
            <a:r>
              <a:rPr lang="en-US" b="0" dirty="0" err="1">
                <a:solidFill>
                  <a:srgbClr val="9CDCFE"/>
                </a:solidFill>
                <a:effectLst/>
                <a:latin typeface="Consolas" panose="020B0609020204030204" pitchFamily="49" charset="0"/>
              </a:rPr>
              <a:t>webkit</a:t>
            </a:r>
            <a:r>
              <a:rPr lang="en-US" b="0" dirty="0">
                <a:solidFill>
                  <a:srgbClr val="9CDCFE"/>
                </a:solidFill>
                <a:effectLst/>
                <a:latin typeface="Consolas" panose="020B0609020204030204" pitchFamily="49" charset="0"/>
              </a:rPr>
              <a:t>-box-shadow</a:t>
            </a:r>
            <a:r>
              <a:rPr lang="en-US" b="0" dirty="0">
                <a:solidFill>
                  <a:srgbClr val="CCCCCC"/>
                </a:solidFill>
                <a:effectLst/>
                <a:latin typeface="Consolas" panose="020B0609020204030204" pitchFamily="49" charset="0"/>
              </a:rPr>
              <a:t>: </a:t>
            </a:r>
            <a:r>
              <a:rPr lang="en-US" b="0" dirty="0">
                <a:solidFill>
                  <a:srgbClr val="B5CEA8"/>
                </a:solidFill>
                <a:effectLst/>
                <a:latin typeface="Consolas" panose="020B0609020204030204" pitchFamily="49" charset="0"/>
              </a:rPr>
              <a:t>0px</a:t>
            </a:r>
            <a:r>
              <a:rPr lang="en-US" b="0" dirty="0">
                <a:solidFill>
                  <a:srgbClr val="CCCCCC"/>
                </a:solidFill>
                <a:effectLst/>
                <a:latin typeface="Consolas" panose="020B0609020204030204" pitchFamily="49" charset="0"/>
              </a:rPr>
              <a:t> </a:t>
            </a:r>
            <a:r>
              <a:rPr lang="en-US" b="0" dirty="0">
                <a:solidFill>
                  <a:srgbClr val="B5CEA8"/>
                </a:solidFill>
                <a:effectLst/>
                <a:latin typeface="Consolas" panose="020B0609020204030204" pitchFamily="49" charset="0"/>
              </a:rPr>
              <a:t>-1px</a:t>
            </a:r>
            <a:r>
              <a:rPr lang="en-US" b="0" dirty="0">
                <a:solidFill>
                  <a:srgbClr val="CCCCCC"/>
                </a:solidFill>
                <a:effectLst/>
                <a:latin typeface="Consolas" panose="020B0609020204030204" pitchFamily="49" charset="0"/>
              </a:rPr>
              <a:t> </a:t>
            </a:r>
            <a:r>
              <a:rPr lang="en-US" b="0" dirty="0">
                <a:solidFill>
                  <a:srgbClr val="B5CEA8"/>
                </a:solidFill>
                <a:effectLst/>
                <a:latin typeface="Consolas" panose="020B0609020204030204" pitchFamily="49" charset="0"/>
              </a:rPr>
              <a:t>107px</a:t>
            </a:r>
            <a:r>
              <a:rPr lang="en-US" b="0" dirty="0">
                <a:solidFill>
                  <a:srgbClr val="CCCCCC"/>
                </a:solidFill>
                <a:effectLst/>
                <a:latin typeface="Consolas" panose="020B0609020204030204" pitchFamily="49" charset="0"/>
              </a:rPr>
              <a:t> </a:t>
            </a:r>
            <a:r>
              <a:rPr lang="en-US" b="0" dirty="0">
                <a:solidFill>
                  <a:srgbClr val="B5CEA8"/>
                </a:solidFill>
                <a:effectLst/>
                <a:latin typeface="Consolas" panose="020B0609020204030204" pitchFamily="49" charset="0"/>
              </a:rPr>
              <a:t>-8px</a:t>
            </a:r>
            <a:r>
              <a:rPr lang="en-US" b="0" dirty="0">
                <a:solidFill>
                  <a:srgbClr val="CCCCCC"/>
                </a:solidFill>
                <a:effectLst/>
                <a:latin typeface="Consolas" panose="020B0609020204030204" pitchFamily="49" charset="0"/>
              </a:rPr>
              <a:t> </a:t>
            </a:r>
            <a:r>
              <a:rPr lang="en-US" b="0" dirty="0" err="1">
                <a:solidFill>
                  <a:srgbClr val="DCDCAA"/>
                </a:solidFill>
                <a:effectLst/>
                <a:latin typeface="Consolas" panose="020B0609020204030204" pitchFamily="49" charset="0"/>
              </a:rPr>
              <a:t>rgba</a:t>
            </a:r>
            <a:r>
              <a:rPr lang="en-US" b="0" dirty="0">
                <a:solidFill>
                  <a:srgbClr val="CCCCCC"/>
                </a:solidFill>
                <a:effectLst/>
                <a:latin typeface="Consolas" panose="020B0609020204030204" pitchFamily="49" charset="0"/>
              </a:rPr>
              <a:t>(</a:t>
            </a:r>
            <a:r>
              <a:rPr lang="en-US" b="0" dirty="0">
                <a:solidFill>
                  <a:srgbClr val="B5CEA8"/>
                </a:solidFill>
                <a:effectLst/>
                <a:latin typeface="Consolas" panose="020B0609020204030204" pitchFamily="49" charset="0"/>
              </a:rPr>
              <a:t>98</a:t>
            </a:r>
            <a:r>
              <a:rPr lang="en-US" b="0" dirty="0">
                <a:solidFill>
                  <a:srgbClr val="CCCCCC"/>
                </a:solidFill>
                <a:effectLst/>
                <a:latin typeface="Consolas" panose="020B0609020204030204" pitchFamily="49" charset="0"/>
              </a:rPr>
              <a:t>, </a:t>
            </a:r>
            <a:r>
              <a:rPr lang="en-US" b="0" dirty="0">
                <a:solidFill>
                  <a:srgbClr val="B5CEA8"/>
                </a:solidFill>
                <a:effectLst/>
                <a:latin typeface="Consolas" panose="020B0609020204030204" pitchFamily="49" charset="0"/>
              </a:rPr>
              <a:t>116</a:t>
            </a:r>
            <a:r>
              <a:rPr lang="en-US" b="0" dirty="0">
                <a:solidFill>
                  <a:srgbClr val="CCCCCC"/>
                </a:solidFill>
                <a:effectLst/>
                <a:latin typeface="Consolas" panose="020B0609020204030204" pitchFamily="49" charset="0"/>
              </a:rPr>
              <a:t>, </a:t>
            </a:r>
            <a:r>
              <a:rPr lang="en-US" b="0" dirty="0">
                <a:solidFill>
                  <a:srgbClr val="B5CEA8"/>
                </a:solidFill>
                <a:effectLst/>
                <a:latin typeface="Consolas" panose="020B0609020204030204" pitchFamily="49" charset="0"/>
              </a:rPr>
              <a:t>129</a:t>
            </a:r>
            <a:r>
              <a:rPr lang="en-US" b="0" dirty="0">
                <a:solidFill>
                  <a:srgbClr val="CCCCCC"/>
                </a:solidFill>
                <a:effectLst/>
                <a:latin typeface="Consolas" panose="020B0609020204030204" pitchFamily="49" charset="0"/>
              </a:rPr>
              <a:t>, </a:t>
            </a:r>
            <a:r>
              <a:rPr lang="en-US" b="0" dirty="0">
                <a:solidFill>
                  <a:srgbClr val="B5CEA8"/>
                </a:solidFill>
                <a:effectLst/>
                <a:latin typeface="Consolas" panose="020B0609020204030204" pitchFamily="49" charset="0"/>
              </a:rPr>
              <a:t>0.801</a:t>
            </a:r>
            <a:r>
              <a:rPr lang="en-US" b="0" dirty="0">
                <a:solidFill>
                  <a:srgbClr val="CCCCCC"/>
                </a:solidFill>
                <a:effectLst/>
                <a:latin typeface="Consolas" panose="020B0609020204030204" pitchFamily="49" charset="0"/>
              </a:rPr>
              <a:t>);</a:t>
            </a:r>
          </a:p>
          <a:p>
            <a:pPr>
              <a:lnSpc>
                <a:spcPts val="1425"/>
              </a:lnSpc>
            </a:pPr>
            <a:r>
              <a:rPr lang="en-US" b="0" dirty="0">
                <a:solidFill>
                  <a:srgbClr val="CCCCCC"/>
                </a:solidFill>
                <a:effectLst/>
                <a:latin typeface="Consolas" panose="020B0609020204030204" pitchFamily="49" charset="0"/>
              </a:rPr>
              <a:t>    </a:t>
            </a:r>
            <a:r>
              <a:rPr lang="en-US" b="0" dirty="0">
                <a:solidFill>
                  <a:srgbClr val="9CDCFE"/>
                </a:solidFill>
                <a:effectLst/>
                <a:latin typeface="Consolas" panose="020B0609020204030204" pitchFamily="49" charset="0"/>
              </a:rPr>
              <a:t>-</a:t>
            </a:r>
            <a:r>
              <a:rPr lang="en-US" b="0" dirty="0" err="1">
                <a:solidFill>
                  <a:srgbClr val="9CDCFE"/>
                </a:solidFill>
                <a:effectLst/>
                <a:latin typeface="Consolas" panose="020B0609020204030204" pitchFamily="49" charset="0"/>
              </a:rPr>
              <a:t>moz</a:t>
            </a:r>
            <a:r>
              <a:rPr lang="en-US" b="0" dirty="0">
                <a:solidFill>
                  <a:srgbClr val="9CDCFE"/>
                </a:solidFill>
                <a:effectLst/>
                <a:latin typeface="Consolas" panose="020B0609020204030204" pitchFamily="49" charset="0"/>
              </a:rPr>
              <a:t>-box-shadow</a:t>
            </a:r>
            <a:r>
              <a:rPr lang="en-US" b="0" dirty="0">
                <a:solidFill>
                  <a:srgbClr val="CCCCCC"/>
                </a:solidFill>
                <a:effectLst/>
                <a:latin typeface="Consolas" panose="020B0609020204030204" pitchFamily="49" charset="0"/>
              </a:rPr>
              <a:t>: </a:t>
            </a:r>
            <a:r>
              <a:rPr lang="en-US" b="0" dirty="0">
                <a:solidFill>
                  <a:srgbClr val="B5CEA8"/>
                </a:solidFill>
                <a:effectLst/>
                <a:latin typeface="Consolas" panose="020B0609020204030204" pitchFamily="49" charset="0"/>
              </a:rPr>
              <a:t>0px</a:t>
            </a:r>
            <a:r>
              <a:rPr lang="en-US" b="0" dirty="0">
                <a:solidFill>
                  <a:srgbClr val="CCCCCC"/>
                </a:solidFill>
                <a:effectLst/>
                <a:latin typeface="Consolas" panose="020B0609020204030204" pitchFamily="49" charset="0"/>
              </a:rPr>
              <a:t> </a:t>
            </a:r>
            <a:r>
              <a:rPr lang="en-US" b="0" dirty="0">
                <a:solidFill>
                  <a:srgbClr val="B5CEA8"/>
                </a:solidFill>
                <a:effectLst/>
                <a:latin typeface="Consolas" panose="020B0609020204030204" pitchFamily="49" charset="0"/>
              </a:rPr>
              <a:t>-1px</a:t>
            </a:r>
            <a:r>
              <a:rPr lang="en-US" b="0" dirty="0">
                <a:solidFill>
                  <a:srgbClr val="CCCCCC"/>
                </a:solidFill>
                <a:effectLst/>
                <a:latin typeface="Consolas" panose="020B0609020204030204" pitchFamily="49" charset="0"/>
              </a:rPr>
              <a:t> </a:t>
            </a:r>
            <a:r>
              <a:rPr lang="en-US" b="0" dirty="0">
                <a:solidFill>
                  <a:srgbClr val="B5CEA8"/>
                </a:solidFill>
                <a:effectLst/>
                <a:latin typeface="Consolas" panose="020B0609020204030204" pitchFamily="49" charset="0"/>
              </a:rPr>
              <a:t>107px</a:t>
            </a:r>
            <a:r>
              <a:rPr lang="en-US" b="0" dirty="0">
                <a:solidFill>
                  <a:srgbClr val="CCCCCC"/>
                </a:solidFill>
                <a:effectLst/>
                <a:latin typeface="Consolas" panose="020B0609020204030204" pitchFamily="49" charset="0"/>
              </a:rPr>
              <a:t> </a:t>
            </a:r>
            <a:r>
              <a:rPr lang="en-US" b="0" dirty="0">
                <a:solidFill>
                  <a:srgbClr val="B5CEA8"/>
                </a:solidFill>
                <a:effectLst/>
                <a:latin typeface="Consolas" panose="020B0609020204030204" pitchFamily="49" charset="0"/>
              </a:rPr>
              <a:t>-8px</a:t>
            </a:r>
            <a:r>
              <a:rPr lang="en-US" b="0" dirty="0">
                <a:solidFill>
                  <a:srgbClr val="CCCCCC"/>
                </a:solidFill>
                <a:effectLst/>
                <a:latin typeface="Consolas" panose="020B0609020204030204" pitchFamily="49" charset="0"/>
              </a:rPr>
              <a:t> </a:t>
            </a:r>
            <a:r>
              <a:rPr lang="en-US" b="0" dirty="0" err="1">
                <a:solidFill>
                  <a:srgbClr val="DCDCAA"/>
                </a:solidFill>
                <a:effectLst/>
                <a:latin typeface="Consolas" panose="020B0609020204030204" pitchFamily="49" charset="0"/>
              </a:rPr>
              <a:t>rgba</a:t>
            </a:r>
            <a:r>
              <a:rPr lang="en-US" b="0" dirty="0">
                <a:solidFill>
                  <a:srgbClr val="CCCCCC"/>
                </a:solidFill>
                <a:effectLst/>
                <a:latin typeface="Consolas" panose="020B0609020204030204" pitchFamily="49" charset="0"/>
              </a:rPr>
              <a:t>(</a:t>
            </a:r>
            <a:r>
              <a:rPr lang="en-US" b="0" dirty="0">
                <a:solidFill>
                  <a:srgbClr val="B5CEA8"/>
                </a:solidFill>
                <a:effectLst/>
                <a:latin typeface="Consolas" panose="020B0609020204030204" pitchFamily="49" charset="0"/>
              </a:rPr>
              <a:t>98</a:t>
            </a:r>
            <a:r>
              <a:rPr lang="en-US" b="0" dirty="0">
                <a:solidFill>
                  <a:srgbClr val="CCCCCC"/>
                </a:solidFill>
                <a:effectLst/>
                <a:latin typeface="Consolas" panose="020B0609020204030204" pitchFamily="49" charset="0"/>
              </a:rPr>
              <a:t>, </a:t>
            </a:r>
            <a:r>
              <a:rPr lang="en-US" b="0" dirty="0">
                <a:solidFill>
                  <a:srgbClr val="B5CEA8"/>
                </a:solidFill>
                <a:effectLst/>
                <a:latin typeface="Consolas" panose="020B0609020204030204" pitchFamily="49" charset="0"/>
              </a:rPr>
              <a:t>116</a:t>
            </a:r>
            <a:r>
              <a:rPr lang="en-US" b="0" dirty="0">
                <a:solidFill>
                  <a:srgbClr val="CCCCCC"/>
                </a:solidFill>
                <a:effectLst/>
                <a:latin typeface="Consolas" panose="020B0609020204030204" pitchFamily="49" charset="0"/>
              </a:rPr>
              <a:t>, </a:t>
            </a:r>
            <a:r>
              <a:rPr lang="en-US" b="0" dirty="0">
                <a:solidFill>
                  <a:srgbClr val="B5CEA8"/>
                </a:solidFill>
                <a:effectLst/>
                <a:latin typeface="Consolas" panose="020B0609020204030204" pitchFamily="49" charset="0"/>
              </a:rPr>
              <a:t>129</a:t>
            </a:r>
            <a:r>
              <a:rPr lang="en-US" b="0" dirty="0">
                <a:solidFill>
                  <a:srgbClr val="CCCCCC"/>
                </a:solidFill>
                <a:effectLst/>
                <a:latin typeface="Consolas" panose="020B0609020204030204" pitchFamily="49" charset="0"/>
              </a:rPr>
              <a:t>, </a:t>
            </a:r>
            <a:r>
              <a:rPr lang="en-US" b="0" dirty="0">
                <a:solidFill>
                  <a:srgbClr val="B5CEA8"/>
                </a:solidFill>
                <a:effectLst/>
                <a:latin typeface="Consolas" panose="020B0609020204030204" pitchFamily="49" charset="0"/>
              </a:rPr>
              <a:t>0.801</a:t>
            </a:r>
            <a:r>
              <a:rPr lang="en-US" b="0" dirty="0">
                <a:solidFill>
                  <a:srgbClr val="CCCCCC"/>
                </a:solidFill>
                <a:effectLst/>
                <a:latin typeface="Consolas" panose="020B0609020204030204" pitchFamily="49" charset="0"/>
              </a:rPr>
              <a:t>);</a:t>
            </a:r>
          </a:p>
          <a:p>
            <a:pPr>
              <a:lnSpc>
                <a:spcPts val="1425"/>
              </a:lnSpc>
            </a:pPr>
            <a:r>
              <a:rPr lang="en-US" b="0" dirty="0">
                <a:solidFill>
                  <a:srgbClr val="CCCCCC"/>
                </a:solidFill>
                <a:effectLst/>
                <a:latin typeface="Consolas" panose="020B0609020204030204" pitchFamily="49" charset="0"/>
              </a:rPr>
              <a:t>  }</a:t>
            </a:r>
          </a:p>
          <a:p>
            <a:pPr>
              <a:lnSpc>
                <a:spcPts val="1425"/>
              </a:lnSpc>
            </a:pPr>
            <a:r>
              <a:rPr lang="en-US" b="0" dirty="0">
                <a:solidFill>
                  <a:srgbClr val="CCCCCC"/>
                </a:solidFill>
                <a:effectLst/>
                <a:latin typeface="Consolas" panose="020B0609020204030204" pitchFamily="49" charset="0"/>
              </a:rPr>
              <a:t>  </a:t>
            </a:r>
            <a:r>
              <a:rPr lang="en-US" b="0" dirty="0">
                <a:solidFill>
                  <a:srgbClr val="D7BA7D"/>
                </a:solidFill>
                <a:effectLst/>
                <a:latin typeface="Consolas" panose="020B0609020204030204" pitchFamily="49" charset="0"/>
              </a:rPr>
              <a:t>.poke-</a:t>
            </a:r>
            <a:r>
              <a:rPr lang="en-US" b="0" dirty="0" err="1">
                <a:solidFill>
                  <a:srgbClr val="D7BA7D"/>
                </a:solidFill>
                <a:effectLst/>
                <a:latin typeface="Consolas" panose="020B0609020204030204" pitchFamily="49" charset="0"/>
              </a:rPr>
              <a:t>img</a:t>
            </a:r>
            <a:r>
              <a:rPr lang="en-US" b="0" dirty="0">
                <a:solidFill>
                  <a:srgbClr val="CCCCCC"/>
                </a:solidFill>
                <a:effectLst/>
                <a:latin typeface="Consolas" panose="020B0609020204030204" pitchFamily="49" charset="0"/>
              </a:rPr>
              <a:t>{</a:t>
            </a:r>
          </a:p>
          <a:p>
            <a:pPr>
              <a:lnSpc>
                <a:spcPts val="1425"/>
              </a:lnSpc>
            </a:pPr>
            <a:r>
              <a:rPr lang="en-US" b="0" dirty="0">
                <a:solidFill>
                  <a:srgbClr val="CCCCCC"/>
                </a:solidFill>
                <a:effectLst/>
                <a:latin typeface="Consolas" panose="020B0609020204030204" pitchFamily="49" charset="0"/>
              </a:rPr>
              <a:t>    </a:t>
            </a:r>
            <a:r>
              <a:rPr lang="en-US" b="0" dirty="0">
                <a:solidFill>
                  <a:srgbClr val="9CDCFE"/>
                </a:solidFill>
                <a:effectLst/>
                <a:latin typeface="Consolas" panose="020B0609020204030204" pitchFamily="49" charset="0"/>
              </a:rPr>
              <a:t>padding</a:t>
            </a:r>
            <a:r>
              <a:rPr lang="en-US" b="0" dirty="0">
                <a:solidFill>
                  <a:srgbClr val="CCCCCC"/>
                </a:solidFill>
                <a:effectLst/>
                <a:latin typeface="Consolas" panose="020B0609020204030204" pitchFamily="49" charset="0"/>
              </a:rPr>
              <a:t>: </a:t>
            </a:r>
            <a:r>
              <a:rPr lang="en-US" b="0" dirty="0">
                <a:solidFill>
                  <a:srgbClr val="B5CEA8"/>
                </a:solidFill>
                <a:effectLst/>
                <a:latin typeface="Consolas" panose="020B0609020204030204" pitchFamily="49" charset="0"/>
              </a:rPr>
              <a:t>9%</a:t>
            </a:r>
            <a:r>
              <a:rPr lang="en-US" b="0" dirty="0">
                <a:solidFill>
                  <a:srgbClr val="CCCCCC"/>
                </a:solidFill>
                <a:effectLst/>
                <a:latin typeface="Consolas" panose="020B0609020204030204" pitchFamily="49" charset="0"/>
              </a:rPr>
              <a:t>;</a:t>
            </a:r>
          </a:p>
          <a:p>
            <a:pPr>
              <a:lnSpc>
                <a:spcPts val="1425"/>
              </a:lnSpc>
            </a:pPr>
            <a:r>
              <a:rPr lang="en-US" b="0" dirty="0">
                <a:solidFill>
                  <a:srgbClr val="CCCCCC"/>
                </a:solidFill>
                <a:effectLst/>
                <a:latin typeface="Consolas" panose="020B0609020204030204" pitchFamily="49" charset="0"/>
              </a:rPr>
              <a:t>    </a:t>
            </a:r>
            <a:r>
              <a:rPr lang="en-US" b="0" dirty="0">
                <a:solidFill>
                  <a:srgbClr val="9CDCFE"/>
                </a:solidFill>
                <a:effectLst/>
                <a:latin typeface="Consolas" panose="020B0609020204030204" pitchFamily="49" charset="0"/>
              </a:rPr>
              <a:t>width</a:t>
            </a:r>
            <a:r>
              <a:rPr lang="en-US" b="0" dirty="0">
                <a:solidFill>
                  <a:srgbClr val="CCCCCC"/>
                </a:solidFill>
                <a:effectLst/>
                <a:latin typeface="Consolas" panose="020B0609020204030204" pitchFamily="49" charset="0"/>
              </a:rPr>
              <a:t>: </a:t>
            </a:r>
            <a:r>
              <a:rPr lang="en-US" b="0" dirty="0">
                <a:solidFill>
                  <a:srgbClr val="B5CEA8"/>
                </a:solidFill>
                <a:effectLst/>
                <a:latin typeface="Consolas" panose="020B0609020204030204" pitchFamily="49" charset="0"/>
              </a:rPr>
              <a:t>80%</a:t>
            </a:r>
            <a:r>
              <a:rPr lang="en-US" b="0" dirty="0">
                <a:solidFill>
                  <a:srgbClr val="CCCCCC"/>
                </a:solidFill>
                <a:effectLst/>
                <a:latin typeface="Consolas" panose="020B0609020204030204" pitchFamily="49" charset="0"/>
              </a:rPr>
              <a:t>;</a:t>
            </a:r>
          </a:p>
          <a:p>
            <a:pPr>
              <a:lnSpc>
                <a:spcPts val="1425"/>
              </a:lnSpc>
            </a:pPr>
            <a:r>
              <a:rPr lang="en-US" b="0" dirty="0">
                <a:solidFill>
                  <a:srgbClr val="CCCCCC"/>
                </a:solidFill>
                <a:effectLst/>
                <a:latin typeface="Consolas" panose="020B0609020204030204" pitchFamily="49" charset="0"/>
              </a:rPr>
              <a:t>    </a:t>
            </a:r>
            <a:r>
              <a:rPr lang="en-US" b="0" dirty="0">
                <a:solidFill>
                  <a:srgbClr val="9CDCFE"/>
                </a:solidFill>
                <a:effectLst/>
                <a:latin typeface="Consolas" panose="020B0609020204030204" pitchFamily="49" charset="0"/>
              </a:rPr>
              <a:t>height</a:t>
            </a:r>
            <a:r>
              <a:rPr lang="en-US" b="0" dirty="0">
                <a:solidFill>
                  <a:srgbClr val="CCCCCC"/>
                </a:solidFill>
                <a:effectLst/>
                <a:latin typeface="Consolas" panose="020B0609020204030204" pitchFamily="49" charset="0"/>
              </a:rPr>
              <a:t>: </a:t>
            </a:r>
            <a:r>
              <a:rPr lang="en-US" b="0" dirty="0">
                <a:solidFill>
                  <a:srgbClr val="B5CEA8"/>
                </a:solidFill>
                <a:effectLst/>
                <a:latin typeface="Consolas" panose="020B0609020204030204" pitchFamily="49" charset="0"/>
              </a:rPr>
              <a:t>80%</a:t>
            </a:r>
            <a:r>
              <a:rPr lang="en-US" b="0" dirty="0">
                <a:solidFill>
                  <a:srgbClr val="CCCCCC"/>
                </a:solidFill>
                <a:effectLst/>
                <a:latin typeface="Consolas" panose="020B0609020204030204" pitchFamily="49" charset="0"/>
              </a:rPr>
              <a:t>;</a:t>
            </a:r>
          </a:p>
          <a:p>
            <a:pPr>
              <a:lnSpc>
                <a:spcPts val="1425"/>
              </a:lnSpc>
            </a:pPr>
            <a:r>
              <a:rPr lang="en-US" b="0" dirty="0">
                <a:solidFill>
                  <a:srgbClr val="CCCCCC"/>
                </a:solidFill>
                <a:effectLst/>
                <a:latin typeface="Consolas" panose="020B0609020204030204" pitchFamily="49" charset="0"/>
              </a:rPr>
              <a:t>    </a:t>
            </a:r>
            <a:r>
              <a:rPr lang="en-US" b="0" dirty="0">
                <a:solidFill>
                  <a:srgbClr val="9CDCFE"/>
                </a:solidFill>
                <a:effectLst/>
                <a:latin typeface="Consolas" panose="020B0609020204030204" pitchFamily="49" charset="0"/>
              </a:rPr>
              <a:t>margin</a:t>
            </a:r>
            <a:r>
              <a:rPr lang="en-US" b="0" dirty="0">
                <a:solidFill>
                  <a:srgbClr val="CCCCCC"/>
                </a:solidFill>
                <a:effectLst/>
                <a:latin typeface="Consolas" panose="020B0609020204030204" pitchFamily="49" charset="0"/>
              </a:rPr>
              <a:t>: </a:t>
            </a:r>
            <a:r>
              <a:rPr lang="en-US" b="0" dirty="0">
                <a:solidFill>
                  <a:srgbClr val="B5CEA8"/>
                </a:solidFill>
                <a:effectLst/>
                <a:latin typeface="Consolas" panose="020B0609020204030204" pitchFamily="49" charset="0"/>
              </a:rPr>
              <a:t>1%</a:t>
            </a:r>
            <a:r>
              <a:rPr lang="en-US" b="0" dirty="0">
                <a:solidFill>
                  <a:srgbClr val="CCCCCC"/>
                </a:solidFill>
                <a:effectLst/>
                <a:latin typeface="Consolas" panose="020B0609020204030204" pitchFamily="49" charset="0"/>
              </a:rPr>
              <a:t> </a:t>
            </a:r>
            <a:r>
              <a:rPr lang="en-US" b="0" dirty="0">
                <a:solidFill>
                  <a:srgbClr val="B5CEA8"/>
                </a:solidFill>
                <a:effectLst/>
                <a:latin typeface="Consolas" panose="020B0609020204030204" pitchFamily="49" charset="0"/>
              </a:rPr>
              <a:t>1%</a:t>
            </a:r>
            <a:r>
              <a:rPr lang="en-US" b="0" dirty="0">
                <a:solidFill>
                  <a:srgbClr val="CCCCCC"/>
                </a:solidFill>
                <a:effectLst/>
                <a:latin typeface="Consolas" panose="020B0609020204030204" pitchFamily="49" charset="0"/>
              </a:rPr>
              <a:t>;</a:t>
            </a:r>
          </a:p>
          <a:p>
            <a:pPr>
              <a:lnSpc>
                <a:spcPts val="1425"/>
              </a:lnSpc>
            </a:pPr>
            <a:r>
              <a:rPr lang="en-US" b="0" dirty="0">
                <a:solidFill>
                  <a:srgbClr val="CCCCCC"/>
                </a:solidFill>
                <a:effectLst/>
                <a:latin typeface="Consolas" panose="020B0609020204030204" pitchFamily="49" charset="0"/>
              </a:rPr>
              <a:t>  }</a:t>
            </a:r>
          </a:p>
          <a:p>
            <a:pPr>
              <a:lnSpc>
                <a:spcPts val="1425"/>
              </a:lnSpc>
            </a:pPr>
            <a:r>
              <a:rPr lang="en-US" b="0" dirty="0">
                <a:solidFill>
                  <a:srgbClr val="CCCCCC"/>
                </a:solidFill>
                <a:effectLst/>
                <a:latin typeface="Consolas" panose="020B0609020204030204" pitchFamily="49" charset="0"/>
              </a:rPr>
              <a:t>  </a:t>
            </a:r>
          </a:p>
        </p:txBody>
      </p:sp>
    </p:spTree>
    <p:extLst>
      <p:ext uri="{BB962C8B-B14F-4D97-AF65-F5344CB8AC3E}">
        <p14:creationId xmlns:p14="http://schemas.microsoft.com/office/powerpoint/2010/main" val="12684665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3050" y="1828800"/>
            <a:ext cx="8775700" cy="4937125"/>
          </a:xfrm>
          <a:prstGeom prst="rect">
            <a:avLst/>
          </a:prstGeom>
          <a:noFill/>
          <a:ln w="12700">
            <a:solidFill>
              <a:prstClr val="black"/>
            </a:solidFill>
          </a:ln>
        </p:spPr>
      </p:sp>
      <p:sp>
        <p:nvSpPr>
          <p:cNvPr id="3" name="Notes Placeholder 2"/>
          <p:cNvSpPr>
            <a:spLocks noGrp="1"/>
          </p:cNvSpPr>
          <p:nvPr>
            <p:ph type="body" idx="1"/>
          </p:nvPr>
        </p:nvSpPr>
        <p:spPr>
          <a:xfrm>
            <a:off x="822325" y="7040563"/>
            <a:ext cx="6584950" cy="5761037"/>
          </a:xfrm>
          <a:prstGeom prst="rect">
            <a:avLst/>
          </a:prstGeom>
        </p:spPr>
        <p:txBody>
          <a:bodyPr/>
          <a:lstStyle/>
          <a:p>
            <a:endParaRPr lang="en-US" dirty="0"/>
          </a:p>
        </p:txBody>
      </p:sp>
    </p:spTree>
    <p:extLst>
      <p:ext uri="{BB962C8B-B14F-4D97-AF65-F5344CB8AC3E}">
        <p14:creationId xmlns:p14="http://schemas.microsoft.com/office/powerpoint/2010/main" val="7453269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421424"/>
          </a:solidFill>
          <a:ln/>
        </p:spPr>
      </p:sp>
      <p:sp>
        <p:nvSpPr>
          <p:cNvPr id="3" name="Shape 1"/>
          <p:cNvSpPr/>
          <p:nvPr/>
        </p:nvSpPr>
        <p:spPr>
          <a:xfrm>
            <a:off x="0" y="0"/>
            <a:ext cx="14630400" cy="8229600"/>
          </a:xfrm>
          <a:prstGeom prst="rect">
            <a:avLst/>
          </a:prstGeom>
          <a:solidFill>
            <a:srgbClr val="5C2438"/>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421424"/>
          </a:solidFill>
          <a:ln/>
        </p:spPr>
      </p:sp>
      <p:sp>
        <p:nvSpPr>
          <p:cNvPr id="3" name="Shape 1"/>
          <p:cNvSpPr/>
          <p:nvPr/>
        </p:nvSpPr>
        <p:spPr>
          <a:xfrm>
            <a:off x="0" y="0"/>
            <a:ext cx="14630400" cy="8229600"/>
          </a:xfrm>
          <a:prstGeom prst="rect">
            <a:avLst/>
          </a:prstGeom>
          <a:solidFill>
            <a:srgbClr val="5C2438"/>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421424"/>
          </a:solidFill>
          <a:ln/>
        </p:spPr>
      </p:sp>
      <p:sp>
        <p:nvSpPr>
          <p:cNvPr id="3" name="Shape 1"/>
          <p:cNvSpPr/>
          <p:nvPr/>
        </p:nvSpPr>
        <p:spPr>
          <a:xfrm>
            <a:off x="0" y="0"/>
            <a:ext cx="14630400" cy="8229600"/>
          </a:xfrm>
          <a:prstGeom prst="rect">
            <a:avLst/>
          </a:prstGeom>
          <a:solidFill>
            <a:srgbClr val="5C2438"/>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421424"/>
          </a:solidFill>
          <a:ln/>
        </p:spPr>
      </p:sp>
      <p:sp>
        <p:nvSpPr>
          <p:cNvPr id="3" name="Shape 1"/>
          <p:cNvSpPr/>
          <p:nvPr/>
        </p:nvSpPr>
        <p:spPr>
          <a:xfrm>
            <a:off x="0" y="0"/>
            <a:ext cx="14630400" cy="8229600"/>
          </a:xfrm>
          <a:prstGeom prst="rect">
            <a:avLst/>
          </a:prstGeom>
          <a:solidFill>
            <a:srgbClr val="5C2438"/>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421424"/>
          </a:solidFill>
          <a:ln/>
        </p:spPr>
      </p:sp>
      <p:sp>
        <p:nvSpPr>
          <p:cNvPr id="3" name="Shape 1"/>
          <p:cNvSpPr/>
          <p:nvPr/>
        </p:nvSpPr>
        <p:spPr>
          <a:xfrm>
            <a:off x="0" y="0"/>
            <a:ext cx="14630400" cy="8229600"/>
          </a:xfrm>
          <a:prstGeom prst="rect">
            <a:avLst/>
          </a:prstGeom>
          <a:solidFill>
            <a:srgbClr val="5C2438"/>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421424"/>
          </a:solidFill>
          <a:ln/>
        </p:spPr>
      </p:sp>
      <p:sp>
        <p:nvSpPr>
          <p:cNvPr id="3" name="Shape 1"/>
          <p:cNvSpPr/>
          <p:nvPr/>
        </p:nvSpPr>
        <p:spPr>
          <a:xfrm>
            <a:off x="0" y="0"/>
            <a:ext cx="14630400" cy="8229600"/>
          </a:xfrm>
          <a:prstGeom prst="rect">
            <a:avLst/>
          </a:prstGeom>
          <a:solidFill>
            <a:srgbClr val="5C2438"/>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421424"/>
          </a:solidFill>
          <a:ln/>
        </p:spPr>
      </p:sp>
      <p:sp>
        <p:nvSpPr>
          <p:cNvPr id="3" name="Shape 1"/>
          <p:cNvSpPr/>
          <p:nvPr/>
        </p:nvSpPr>
        <p:spPr>
          <a:xfrm>
            <a:off x="0" y="0"/>
            <a:ext cx="14630400" cy="8229600"/>
          </a:xfrm>
          <a:prstGeom prst="rect">
            <a:avLst/>
          </a:prstGeom>
          <a:solidFill>
            <a:srgbClr val="5C2438"/>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421424"/>
          </a:solidFill>
          <a:ln/>
        </p:spPr>
      </p:sp>
      <p:sp>
        <p:nvSpPr>
          <p:cNvPr id="3" name="Shape 1"/>
          <p:cNvSpPr/>
          <p:nvPr/>
        </p:nvSpPr>
        <p:spPr>
          <a:xfrm>
            <a:off x="0" y="0"/>
            <a:ext cx="14630400" cy="8229600"/>
          </a:xfrm>
          <a:prstGeom prst="rect">
            <a:avLst/>
          </a:prstGeom>
          <a:solidFill>
            <a:srgbClr val="5C2438"/>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421424"/>
          </a:solidFill>
          <a:ln/>
        </p:spPr>
      </p:sp>
      <p:sp>
        <p:nvSpPr>
          <p:cNvPr id="3" name="Shape 1"/>
          <p:cNvSpPr/>
          <p:nvPr/>
        </p:nvSpPr>
        <p:spPr>
          <a:xfrm>
            <a:off x="0" y="0"/>
            <a:ext cx="14630400" cy="8229600"/>
          </a:xfrm>
          <a:prstGeom prst="rect">
            <a:avLst/>
          </a:prstGeom>
          <a:solidFill>
            <a:srgbClr val="5C2438"/>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421424"/>
          </a:solidFill>
          <a:ln/>
        </p:spPr>
      </p:sp>
      <p:sp>
        <p:nvSpPr>
          <p:cNvPr id="3" name="Shape 1"/>
          <p:cNvSpPr/>
          <p:nvPr/>
        </p:nvSpPr>
        <p:spPr>
          <a:xfrm>
            <a:off x="0" y="0"/>
            <a:ext cx="14630400" cy="8229600"/>
          </a:xfrm>
          <a:prstGeom prst="rect">
            <a:avLst/>
          </a:prstGeom>
          <a:solidFill>
            <a:srgbClr val="5C2438"/>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5C2438"/>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9.xml"/><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35.png"/></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40.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6.png"/></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5.png"/></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43.png"/><Relationship Id="rId4" Type="http://schemas.openxmlformats.org/officeDocument/2006/relationships/image" Target="../media/image6.png"/></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8" Type="http://schemas.openxmlformats.org/officeDocument/2006/relationships/hyperlink" Target="https://github.com/GabrielG1997/" TargetMode="External"/><Relationship Id="rId3" Type="http://schemas.openxmlformats.org/officeDocument/2006/relationships/image" Target="../media/image46.png"/><Relationship Id="rId7" Type="http://schemas.microsoft.com/office/2007/relationships/hdphoto" Target="../media/hdphoto1.wdp"/><Relationship Id="rId2" Type="http://schemas.openxmlformats.org/officeDocument/2006/relationships/notesSlide" Target="../notesSlides/notesSlide17.xml"/><Relationship Id="rId1" Type="http://schemas.openxmlformats.org/officeDocument/2006/relationships/slideLayout" Target="../slideLayouts/slideLayout11.xml"/><Relationship Id="rId6" Type="http://schemas.openxmlformats.org/officeDocument/2006/relationships/image" Target="../media/image47.png"/><Relationship Id="rId5" Type="http://schemas.openxmlformats.org/officeDocument/2006/relationships/hyperlink" Target="https://www.linkedin.com/in/gabrielalvesguimaraes/" TargetMode="External"/><Relationship Id="rId4" Type="http://schemas.openxmlformats.org/officeDocument/2006/relationships/image" Target="../media/image6.png"/><Relationship Id="rId9" Type="http://schemas.openxmlformats.org/officeDocument/2006/relationships/image" Target="../media/image48.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hyperlink" Target="https://nodejs.org/" TargetMode="External"/><Relationship Id="rId7" Type="http://schemas.openxmlformats.org/officeDocument/2006/relationships/image" Target="../media/image9.png"/><Relationship Id="rId2" Type="http://schemas.openxmlformats.org/officeDocument/2006/relationships/image" Target="../media/image6.png"/><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5.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14.png"/><Relationship Id="rId2" Type="http://schemas.openxmlformats.org/officeDocument/2006/relationships/image" Target="../media/image6.png"/><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6.png"/><Relationship Id="rId7"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6.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21.png"/><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35660" y="220771"/>
            <a:ext cx="7645479" cy="1427083"/>
          </a:xfrm>
          <a:prstGeom prst="rect">
            <a:avLst/>
          </a:prstGeom>
          <a:noFill/>
          <a:ln/>
        </p:spPr>
        <p:txBody>
          <a:bodyPr wrap="square" lIns="0" tIns="0" rIns="0" bIns="0" rtlCol="0" anchor="t"/>
          <a:lstStyle/>
          <a:p>
            <a:pPr marL="0" indent="0">
              <a:lnSpc>
                <a:spcPts val="5600"/>
              </a:lnSpc>
              <a:buNone/>
            </a:pPr>
            <a:r>
              <a:rPr lang="en-US" sz="4450" b="1" dirty="0">
                <a:solidFill>
                  <a:srgbClr val="FFB393"/>
                </a:solidFill>
                <a:latin typeface="Brygada 1918 Medium" pitchFamily="2" charset="0"/>
                <a:ea typeface="Brygada 1918 Medium" pitchFamily="2" charset="0"/>
                <a:cs typeface="Brygada 1918 Bold" pitchFamily="34" charset="-120"/>
              </a:rPr>
              <a:t>Connecting Your Angular App to the Pokedex API</a:t>
            </a:r>
            <a:endParaRPr lang="en-US" sz="4450" dirty="0">
              <a:latin typeface="Brygada 1918 Medium" pitchFamily="2" charset="0"/>
              <a:ea typeface="Brygada 1918 Medium" pitchFamily="2" charset="0"/>
            </a:endParaRPr>
          </a:p>
        </p:txBody>
      </p:sp>
      <p:sp>
        <p:nvSpPr>
          <p:cNvPr id="4" name="Text 1"/>
          <p:cNvSpPr/>
          <p:nvPr/>
        </p:nvSpPr>
        <p:spPr>
          <a:xfrm>
            <a:off x="6237703" y="1966927"/>
            <a:ext cx="7645479" cy="5210524"/>
          </a:xfrm>
          <a:prstGeom prst="rect">
            <a:avLst/>
          </a:prstGeom>
          <a:noFill/>
          <a:ln/>
        </p:spPr>
        <p:txBody>
          <a:bodyPr wrap="square" lIns="0" tIns="0" rIns="0" bIns="0" rtlCol="0" anchor="t"/>
          <a:lstStyle/>
          <a:p>
            <a:pPr marL="0" indent="0">
              <a:lnSpc>
                <a:spcPts val="2650"/>
              </a:lnSpc>
              <a:buNone/>
            </a:pPr>
            <a:r>
              <a:rPr lang="en-US" dirty="0">
                <a:solidFill>
                  <a:srgbClr val="F4CAB8"/>
                </a:solidFill>
                <a:latin typeface="Brygada 1918" pitchFamily="2" charset="0"/>
                <a:ea typeface="Brygada 1918" pitchFamily="2" charset="0"/>
                <a:cs typeface="Montserrat Medium" pitchFamily="34" charset="-120"/>
              </a:rPr>
              <a:t>This e-book will guide you  connecting your Angular application to the Pokedex API, allowing you to bring the exciting world of Pokémon to life.</a:t>
            </a:r>
          </a:p>
          <a:p>
            <a:pPr marL="0" indent="0">
              <a:lnSpc>
                <a:spcPts val="2650"/>
              </a:lnSpc>
              <a:buNone/>
            </a:pPr>
            <a:endParaRPr lang="en-US" dirty="0">
              <a:solidFill>
                <a:srgbClr val="F4CAB8"/>
              </a:solidFill>
              <a:latin typeface="Brygada 1918" pitchFamily="2" charset="0"/>
              <a:ea typeface="Brygada 1918" pitchFamily="2" charset="0"/>
              <a:cs typeface="Montserrat Medium" pitchFamily="34" charset="-120"/>
            </a:endParaRPr>
          </a:p>
          <a:p>
            <a:pPr marL="0" indent="0">
              <a:lnSpc>
                <a:spcPts val="2650"/>
              </a:lnSpc>
              <a:buNone/>
            </a:pPr>
            <a:r>
              <a:rPr lang="en-US" dirty="0">
                <a:solidFill>
                  <a:srgbClr val="F4CAB8"/>
                </a:solidFill>
                <a:latin typeface="Brygada 1918" pitchFamily="2" charset="0"/>
                <a:ea typeface="Brygada 1918" pitchFamily="2" charset="0"/>
                <a:cs typeface="Montserrat Medium" pitchFamily="34" charset="-120"/>
              </a:rPr>
              <a:t>Some slides were created using </a:t>
            </a:r>
            <a:r>
              <a:rPr lang="en-US" dirty="0" err="1">
                <a:solidFill>
                  <a:srgbClr val="F4CAB8"/>
                </a:solidFill>
                <a:latin typeface="Brygada 1918" pitchFamily="2" charset="0"/>
                <a:ea typeface="Brygada 1918" pitchFamily="2" charset="0"/>
                <a:cs typeface="Montserrat Medium" pitchFamily="34" charset="-120"/>
              </a:rPr>
              <a:t>Gamma.app</a:t>
            </a:r>
            <a:r>
              <a:rPr lang="en-US" dirty="0">
                <a:solidFill>
                  <a:srgbClr val="F4CAB8"/>
                </a:solidFill>
                <a:latin typeface="Brygada 1918" pitchFamily="2" charset="0"/>
                <a:ea typeface="Brygada 1918" pitchFamily="2" charset="0"/>
                <a:cs typeface="Montserrat Medium" pitchFamily="34" charset="-120"/>
              </a:rPr>
              <a:t> the remaining were designed by Gabriel Alves (me) using previous knowledge and Chat-GPT as a guide when necessary.</a:t>
            </a:r>
          </a:p>
          <a:p>
            <a:pPr marL="0" indent="0">
              <a:lnSpc>
                <a:spcPts val="2650"/>
              </a:lnSpc>
              <a:buNone/>
            </a:pPr>
            <a:endParaRPr lang="en-US" dirty="0">
              <a:solidFill>
                <a:srgbClr val="F4CAB8"/>
              </a:solidFill>
              <a:latin typeface="Brygada 1918" pitchFamily="2" charset="0"/>
              <a:ea typeface="Brygada 1918" pitchFamily="2" charset="0"/>
              <a:cs typeface="Montserrat Medium" pitchFamily="34" charset="-120"/>
            </a:endParaRPr>
          </a:p>
          <a:p>
            <a:pPr marL="0" indent="0">
              <a:lnSpc>
                <a:spcPts val="2650"/>
              </a:lnSpc>
              <a:buNone/>
            </a:pPr>
            <a:r>
              <a:rPr lang="en-US" dirty="0">
                <a:solidFill>
                  <a:srgbClr val="F4CAB8"/>
                </a:solidFill>
                <a:latin typeface="Brygada 1918" pitchFamily="2" charset="0"/>
                <a:ea typeface="Brygada 1918" pitchFamily="2" charset="0"/>
                <a:cs typeface="Montserrat Medium" pitchFamily="34" charset="-120"/>
              </a:rPr>
              <a:t>The previous knowledge was a boot camp provided by DIO in a partnership with Santander to create apps with Angular and Java.</a:t>
            </a:r>
          </a:p>
          <a:p>
            <a:pPr marL="0" indent="0">
              <a:lnSpc>
                <a:spcPts val="2650"/>
              </a:lnSpc>
              <a:buNone/>
            </a:pPr>
            <a:endParaRPr lang="en-US" dirty="0">
              <a:solidFill>
                <a:srgbClr val="F4CAB8"/>
              </a:solidFill>
              <a:latin typeface="Brygada 1918" pitchFamily="2" charset="0"/>
              <a:ea typeface="Brygada 1918" pitchFamily="2" charset="0"/>
              <a:cs typeface="Montserrat Medium" pitchFamily="34" charset="-120"/>
            </a:endParaRPr>
          </a:p>
          <a:p>
            <a:pPr marL="0" indent="0">
              <a:lnSpc>
                <a:spcPts val="2650"/>
              </a:lnSpc>
              <a:buNone/>
            </a:pPr>
            <a:r>
              <a:rPr lang="en-US" dirty="0" err="1">
                <a:solidFill>
                  <a:srgbClr val="F4CAB8"/>
                </a:solidFill>
                <a:latin typeface="Brygada 1918" pitchFamily="2" charset="0"/>
                <a:ea typeface="Brygada 1918" pitchFamily="2" charset="0"/>
                <a:cs typeface="Montserrat Medium" pitchFamily="34" charset="-120"/>
              </a:rPr>
              <a:t>Gamma.app</a:t>
            </a:r>
            <a:r>
              <a:rPr lang="en-US" dirty="0">
                <a:solidFill>
                  <a:srgbClr val="F4CAB8"/>
                </a:solidFill>
                <a:latin typeface="Brygada 1918" pitchFamily="2" charset="0"/>
                <a:ea typeface="Brygada 1918" pitchFamily="2" charset="0"/>
                <a:cs typeface="Montserrat Medium" pitchFamily="34" charset="-120"/>
              </a:rPr>
              <a:t> was choose to provide the design to this presentation, slides created by </a:t>
            </a:r>
            <a:r>
              <a:rPr lang="en-US" dirty="0" err="1">
                <a:solidFill>
                  <a:srgbClr val="F4CAB8"/>
                </a:solidFill>
                <a:latin typeface="Brygada 1918" pitchFamily="2" charset="0"/>
                <a:ea typeface="Brygada 1918" pitchFamily="2" charset="0"/>
                <a:cs typeface="Montserrat Medium" pitchFamily="34" charset="-120"/>
              </a:rPr>
              <a:t>Gamma.app</a:t>
            </a:r>
            <a:r>
              <a:rPr lang="en-US" dirty="0">
                <a:solidFill>
                  <a:srgbClr val="F4CAB8"/>
                </a:solidFill>
                <a:latin typeface="Brygada 1918" pitchFamily="2" charset="0"/>
                <a:ea typeface="Brygada 1918" pitchFamily="2" charset="0"/>
                <a:cs typeface="Montserrat Medium" pitchFamily="34" charset="-120"/>
              </a:rPr>
              <a:t> have the ‘made with Gamma’ at the bottom-right.</a:t>
            </a:r>
          </a:p>
          <a:p>
            <a:pPr marL="0" indent="0">
              <a:lnSpc>
                <a:spcPts val="2650"/>
              </a:lnSpc>
              <a:buNone/>
            </a:pPr>
            <a:endParaRPr lang="en-US" dirty="0">
              <a:solidFill>
                <a:srgbClr val="F4CAB8"/>
              </a:solidFill>
              <a:latin typeface="Brygada 1918" pitchFamily="2" charset="0"/>
              <a:ea typeface="Brygada 1918" pitchFamily="2" charset="0"/>
              <a:cs typeface="Montserrat Medium" pitchFamily="34" charset="-120"/>
            </a:endParaRPr>
          </a:p>
          <a:p>
            <a:pPr marL="0" indent="0">
              <a:lnSpc>
                <a:spcPts val="2650"/>
              </a:lnSpc>
              <a:buNone/>
            </a:pPr>
            <a:r>
              <a:rPr lang="en-US" dirty="0">
                <a:solidFill>
                  <a:srgbClr val="F4CAB8"/>
                </a:solidFill>
                <a:latin typeface="Brygada 1918" pitchFamily="2" charset="0"/>
                <a:ea typeface="Brygada 1918" pitchFamily="2" charset="0"/>
                <a:cs typeface="Montserrat Medium" pitchFamily="34" charset="-120"/>
              </a:rPr>
              <a:t>I highly recommend this approach to create tutorials and e-books, but don’t trust in the IA, during the hole process it was necessary to review and adjust the content created many times and bring some of my self knowledge to overcome challenges within this project.</a:t>
            </a:r>
          </a:p>
        </p:txBody>
      </p:sp>
      <p:sp>
        <p:nvSpPr>
          <p:cNvPr id="5" name="Shape 2"/>
          <p:cNvSpPr/>
          <p:nvPr/>
        </p:nvSpPr>
        <p:spPr>
          <a:xfrm>
            <a:off x="114300" y="7795014"/>
            <a:ext cx="342543" cy="342543"/>
          </a:xfrm>
          <a:prstGeom prst="roundRect">
            <a:avLst>
              <a:gd name="adj" fmla="val 26691789"/>
            </a:avLst>
          </a:prstGeom>
          <a:noFill/>
          <a:ln w="7620">
            <a:solidFill>
              <a:srgbClr val="FFFFFF"/>
            </a:solidFill>
            <a:prstDash val="solid"/>
          </a:ln>
        </p:spPr>
        <p:txBody>
          <a:bodyPr/>
          <a:lstStyle/>
          <a:p>
            <a:endParaRPr lang="en-US"/>
          </a:p>
        </p:txBody>
      </p:sp>
      <p:pic>
        <p:nvPicPr>
          <p:cNvPr id="6" name="Image 1" descr="preencoded.png"/>
          <p:cNvPicPr>
            <a:picLocks noChangeAspect="1"/>
          </p:cNvPicPr>
          <p:nvPr/>
        </p:nvPicPr>
        <p:blipFill>
          <a:blip r:embed="rId4"/>
          <a:stretch>
            <a:fillRect/>
          </a:stretch>
        </p:blipFill>
        <p:spPr>
          <a:xfrm>
            <a:off x="119803" y="7804751"/>
            <a:ext cx="327303" cy="327303"/>
          </a:xfrm>
          <a:prstGeom prst="rect">
            <a:avLst/>
          </a:prstGeom>
        </p:spPr>
      </p:pic>
      <p:sp>
        <p:nvSpPr>
          <p:cNvPr id="7" name="Text 3"/>
          <p:cNvSpPr/>
          <p:nvPr/>
        </p:nvSpPr>
        <p:spPr>
          <a:xfrm>
            <a:off x="563880" y="7778940"/>
            <a:ext cx="3159034" cy="342543"/>
          </a:xfrm>
          <a:prstGeom prst="rect">
            <a:avLst/>
          </a:prstGeom>
          <a:noFill/>
          <a:ln/>
        </p:spPr>
        <p:txBody>
          <a:bodyPr wrap="square" lIns="0" tIns="0" rIns="0" bIns="0" rtlCol="0" anchor="t"/>
          <a:lstStyle/>
          <a:p>
            <a:pPr>
              <a:lnSpc>
                <a:spcPts val="2650"/>
              </a:lnSpc>
            </a:pPr>
            <a:r>
              <a:rPr lang="en-US" dirty="0">
                <a:solidFill>
                  <a:schemeClr val="bg1"/>
                </a:solidFill>
                <a:latin typeface="Brygada 1918" pitchFamily="2" charset="0"/>
                <a:ea typeface="Brygada 1918" pitchFamily="2" charset="0"/>
              </a:rPr>
              <a:t>by Gabriel Alves </a:t>
            </a:r>
            <a:r>
              <a:rPr lang="en-US" dirty="0" err="1">
                <a:solidFill>
                  <a:schemeClr val="bg1"/>
                </a:solidFill>
                <a:latin typeface="Brygada 1918" pitchFamily="2" charset="0"/>
                <a:ea typeface="Brygada 1918" pitchFamily="2" charset="0"/>
              </a:rPr>
              <a:t>Guimarães</a:t>
            </a:r>
            <a:endParaRPr lang="en-US" dirty="0">
              <a:solidFill>
                <a:schemeClr val="bg1"/>
              </a:solidFill>
              <a:latin typeface="Brygada 1918" pitchFamily="2" charset="0"/>
              <a:ea typeface="Brygada 1918" pitchFamily="2"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3" name="Text 0"/>
          <p:cNvSpPr/>
          <p:nvPr/>
        </p:nvSpPr>
        <p:spPr>
          <a:xfrm>
            <a:off x="6127313" y="648176"/>
            <a:ext cx="7862173" cy="1220629"/>
          </a:xfrm>
          <a:prstGeom prst="rect">
            <a:avLst/>
          </a:prstGeom>
          <a:noFill/>
          <a:ln/>
        </p:spPr>
        <p:txBody>
          <a:bodyPr wrap="square" lIns="0" tIns="0" rIns="0" bIns="0" rtlCol="0" anchor="t"/>
          <a:lstStyle/>
          <a:p>
            <a:pPr>
              <a:lnSpc>
                <a:spcPts val="5600"/>
              </a:lnSpc>
            </a:pPr>
            <a:r>
              <a:rPr lang="en-US" sz="4450" b="1" dirty="0">
                <a:solidFill>
                  <a:srgbClr val="FFB393"/>
                </a:solidFill>
                <a:latin typeface="Brygada 1918 Medium" pitchFamily="2" charset="0"/>
                <a:ea typeface="Brygada 1918 Medium" pitchFamily="2" charset="0"/>
              </a:rPr>
              <a:t>Displaying Pokemon Images and Details</a:t>
            </a:r>
          </a:p>
        </p:txBody>
      </p:sp>
      <p:pic>
        <p:nvPicPr>
          <p:cNvPr id="4" name="Image 1" descr="preencoded.png"/>
          <p:cNvPicPr>
            <a:picLocks noChangeAspect="1"/>
          </p:cNvPicPr>
          <p:nvPr/>
        </p:nvPicPr>
        <p:blipFill>
          <a:blip r:embed="rId3"/>
          <a:stretch>
            <a:fillRect/>
          </a:stretch>
        </p:blipFill>
        <p:spPr>
          <a:xfrm>
            <a:off x="6127313" y="2143482"/>
            <a:ext cx="457795" cy="457795"/>
          </a:xfrm>
          <a:prstGeom prst="rect">
            <a:avLst/>
          </a:prstGeom>
        </p:spPr>
      </p:pic>
      <p:sp>
        <p:nvSpPr>
          <p:cNvPr id="5" name="Text 1"/>
          <p:cNvSpPr/>
          <p:nvPr/>
        </p:nvSpPr>
        <p:spPr>
          <a:xfrm>
            <a:off x="6127313" y="2784396"/>
            <a:ext cx="2441496" cy="305157"/>
          </a:xfrm>
          <a:prstGeom prst="rect">
            <a:avLst/>
          </a:prstGeom>
          <a:noFill/>
          <a:ln/>
        </p:spPr>
        <p:txBody>
          <a:bodyPr wrap="square" lIns="0" tIns="0" rIns="0" bIns="0" rtlCol="0" anchor="t"/>
          <a:lstStyle/>
          <a:p>
            <a:pPr>
              <a:lnSpc>
                <a:spcPts val="2650"/>
              </a:lnSpc>
            </a:pPr>
            <a:r>
              <a:rPr lang="en-US" sz="2000" b="1" dirty="0">
                <a:solidFill>
                  <a:srgbClr val="FFB393"/>
                </a:solidFill>
                <a:latin typeface="Brygada 1918" pitchFamily="2" charset="0"/>
                <a:ea typeface="Brygada 1918" pitchFamily="2" charset="0"/>
              </a:rPr>
              <a:t>Image</a:t>
            </a:r>
          </a:p>
        </p:txBody>
      </p:sp>
      <p:sp>
        <p:nvSpPr>
          <p:cNvPr id="6" name="Text 2"/>
          <p:cNvSpPr/>
          <p:nvPr/>
        </p:nvSpPr>
        <p:spPr>
          <a:xfrm>
            <a:off x="6127313" y="3199328"/>
            <a:ext cx="7862173" cy="292894"/>
          </a:xfrm>
          <a:prstGeom prst="rect">
            <a:avLst/>
          </a:prstGeom>
          <a:noFill/>
          <a:ln/>
        </p:spPr>
        <p:txBody>
          <a:bodyPr wrap="square" lIns="0" tIns="0" rIns="0" bIns="0" rtlCol="0" anchor="t"/>
          <a:lstStyle/>
          <a:p>
            <a:pPr>
              <a:lnSpc>
                <a:spcPts val="2650"/>
              </a:lnSpc>
            </a:pPr>
            <a:r>
              <a:rPr lang="en-US" dirty="0">
                <a:solidFill>
                  <a:srgbClr val="F4CAB8"/>
                </a:solidFill>
                <a:latin typeface="Brygada 1918" pitchFamily="2" charset="0"/>
                <a:ea typeface="Brygada 1918" pitchFamily="2" charset="0"/>
              </a:rPr>
              <a:t>Use the provided image URLs in the API response to display each Pokémon's image.</a:t>
            </a:r>
          </a:p>
        </p:txBody>
      </p:sp>
      <p:pic>
        <p:nvPicPr>
          <p:cNvPr id="7" name="Image 2" descr="preencoded.png"/>
          <p:cNvPicPr>
            <a:picLocks noChangeAspect="1"/>
          </p:cNvPicPr>
          <p:nvPr/>
        </p:nvPicPr>
        <p:blipFill>
          <a:blip r:embed="rId4"/>
          <a:stretch>
            <a:fillRect/>
          </a:stretch>
        </p:blipFill>
        <p:spPr>
          <a:xfrm>
            <a:off x="6127313" y="4041577"/>
            <a:ext cx="457795" cy="457795"/>
          </a:xfrm>
          <a:prstGeom prst="rect">
            <a:avLst/>
          </a:prstGeom>
        </p:spPr>
      </p:pic>
      <p:sp>
        <p:nvSpPr>
          <p:cNvPr id="8" name="Text 3"/>
          <p:cNvSpPr/>
          <p:nvPr/>
        </p:nvSpPr>
        <p:spPr>
          <a:xfrm>
            <a:off x="6127313" y="4682490"/>
            <a:ext cx="2441496" cy="305157"/>
          </a:xfrm>
          <a:prstGeom prst="rect">
            <a:avLst/>
          </a:prstGeom>
          <a:noFill/>
          <a:ln/>
        </p:spPr>
        <p:txBody>
          <a:bodyPr wrap="square" lIns="0" tIns="0" rIns="0" bIns="0" rtlCol="0" anchor="t"/>
          <a:lstStyle/>
          <a:p>
            <a:pPr>
              <a:lnSpc>
                <a:spcPts val="2650"/>
              </a:lnSpc>
            </a:pPr>
            <a:r>
              <a:rPr lang="en-US" sz="2000" b="1" dirty="0">
                <a:solidFill>
                  <a:srgbClr val="FFB393"/>
                </a:solidFill>
                <a:latin typeface="Brygada 1918" pitchFamily="2" charset="0"/>
                <a:ea typeface="Brygada 1918" pitchFamily="2" charset="0"/>
              </a:rPr>
              <a:t>Details</a:t>
            </a:r>
          </a:p>
        </p:txBody>
      </p:sp>
      <p:sp>
        <p:nvSpPr>
          <p:cNvPr id="9" name="Text 4"/>
          <p:cNvSpPr/>
          <p:nvPr/>
        </p:nvSpPr>
        <p:spPr>
          <a:xfrm>
            <a:off x="6127313" y="5097423"/>
            <a:ext cx="7862173" cy="292894"/>
          </a:xfrm>
          <a:prstGeom prst="rect">
            <a:avLst/>
          </a:prstGeom>
          <a:noFill/>
          <a:ln/>
        </p:spPr>
        <p:txBody>
          <a:bodyPr wrap="square" lIns="0" tIns="0" rIns="0" bIns="0" rtlCol="0" anchor="t"/>
          <a:lstStyle/>
          <a:p>
            <a:pPr>
              <a:lnSpc>
                <a:spcPts val="2650"/>
              </a:lnSpc>
            </a:pPr>
            <a:r>
              <a:rPr lang="en-US" dirty="0">
                <a:solidFill>
                  <a:srgbClr val="F4CAB8"/>
                </a:solidFill>
                <a:latin typeface="Brygada 1918" pitchFamily="2" charset="0"/>
                <a:ea typeface="Brygada 1918" pitchFamily="2" charset="0"/>
              </a:rPr>
              <a:t>Extract and display relevant Pokémon details like name, and type.</a:t>
            </a:r>
          </a:p>
        </p:txBody>
      </p:sp>
      <p:pic>
        <p:nvPicPr>
          <p:cNvPr id="10" name="Image 3" descr="preencoded.png"/>
          <p:cNvPicPr>
            <a:picLocks noChangeAspect="1"/>
          </p:cNvPicPr>
          <p:nvPr/>
        </p:nvPicPr>
        <p:blipFill>
          <a:blip r:embed="rId5"/>
          <a:stretch>
            <a:fillRect/>
          </a:stretch>
        </p:blipFill>
        <p:spPr>
          <a:xfrm>
            <a:off x="6127313" y="5939671"/>
            <a:ext cx="457795" cy="457795"/>
          </a:xfrm>
          <a:prstGeom prst="rect">
            <a:avLst/>
          </a:prstGeom>
        </p:spPr>
      </p:pic>
      <p:sp>
        <p:nvSpPr>
          <p:cNvPr id="11" name="Text 5"/>
          <p:cNvSpPr/>
          <p:nvPr/>
        </p:nvSpPr>
        <p:spPr>
          <a:xfrm>
            <a:off x="6127313" y="6580584"/>
            <a:ext cx="2441496" cy="305157"/>
          </a:xfrm>
          <a:prstGeom prst="rect">
            <a:avLst/>
          </a:prstGeom>
          <a:noFill/>
          <a:ln/>
        </p:spPr>
        <p:txBody>
          <a:bodyPr wrap="square" lIns="0" tIns="0" rIns="0" bIns="0" rtlCol="0" anchor="t"/>
          <a:lstStyle/>
          <a:p>
            <a:pPr>
              <a:lnSpc>
                <a:spcPts val="2650"/>
              </a:lnSpc>
            </a:pPr>
            <a:r>
              <a:rPr lang="en-US" sz="2000" b="1" dirty="0">
                <a:solidFill>
                  <a:srgbClr val="FFB393"/>
                </a:solidFill>
                <a:latin typeface="Brygada 1918" pitchFamily="2" charset="0"/>
                <a:ea typeface="Brygada 1918" pitchFamily="2" charset="0"/>
              </a:rPr>
              <a:t>List</a:t>
            </a:r>
          </a:p>
        </p:txBody>
      </p:sp>
      <p:sp>
        <p:nvSpPr>
          <p:cNvPr id="12" name="Text 6"/>
          <p:cNvSpPr/>
          <p:nvPr/>
        </p:nvSpPr>
        <p:spPr>
          <a:xfrm>
            <a:off x="6127313" y="6995517"/>
            <a:ext cx="7862173" cy="585788"/>
          </a:xfrm>
          <a:prstGeom prst="rect">
            <a:avLst/>
          </a:prstGeom>
          <a:noFill/>
          <a:ln/>
        </p:spPr>
        <p:txBody>
          <a:bodyPr wrap="square" lIns="0" tIns="0" rIns="0" bIns="0" rtlCol="0" anchor="t"/>
          <a:lstStyle/>
          <a:p>
            <a:pPr>
              <a:lnSpc>
                <a:spcPts val="2650"/>
              </a:lnSpc>
            </a:pPr>
            <a:r>
              <a:rPr lang="en-US" dirty="0">
                <a:solidFill>
                  <a:srgbClr val="F4CAB8"/>
                </a:solidFill>
                <a:latin typeface="Brygada 1918" pitchFamily="2" charset="0"/>
                <a:ea typeface="Brygada 1918" pitchFamily="2" charset="0"/>
              </a:rPr>
              <a:t>Organize Pokémon information in a visually appealing list, allowing users to browse easily.</a:t>
            </a:r>
          </a:p>
        </p:txBody>
      </p:sp>
      <p:pic>
        <p:nvPicPr>
          <p:cNvPr id="13" name="Image 2" descr="preencoded.png"/>
          <p:cNvPicPr>
            <a:picLocks noChangeAspect="1"/>
          </p:cNvPicPr>
          <p:nvPr/>
        </p:nvPicPr>
        <p:blipFill>
          <a:blip r:embed="rId6"/>
          <a:srcRect l="11668" r="17936"/>
          <a:stretch/>
        </p:blipFill>
        <p:spPr>
          <a:xfrm>
            <a:off x="0" y="0"/>
            <a:ext cx="5793468" cy="8229600"/>
          </a:xfrm>
          <a:prstGeom prst="rect">
            <a:avLst/>
          </a:prstGeom>
        </p:spPr>
      </p:pic>
      <p:pic>
        <p:nvPicPr>
          <p:cNvPr id="15" name="Picture 4" descr="Pokémon Air Adventures">
            <a:extLst>
              <a:ext uri="{FF2B5EF4-FFF2-40B4-BE49-F238E27FC236}">
                <a16:creationId xmlns:a16="http://schemas.microsoft.com/office/drawing/2014/main" id="{9E6BF1B4-9409-3157-D5D4-AFFE5655B0A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10800000" flipV="1">
            <a:off x="5943599" y="1636947"/>
            <a:ext cx="8229599" cy="86618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3" name="Text 0"/>
          <p:cNvSpPr/>
          <p:nvPr/>
        </p:nvSpPr>
        <p:spPr>
          <a:xfrm>
            <a:off x="749260" y="890001"/>
            <a:ext cx="7645479" cy="3031382"/>
          </a:xfrm>
          <a:prstGeom prst="rect">
            <a:avLst/>
          </a:prstGeom>
          <a:noFill/>
          <a:ln/>
        </p:spPr>
        <p:txBody>
          <a:bodyPr wrap="square" lIns="0" tIns="0" rIns="0" bIns="0" rtlCol="0" anchor="t"/>
          <a:lstStyle/>
          <a:p>
            <a:pPr>
              <a:lnSpc>
                <a:spcPts val="5600"/>
              </a:lnSpc>
            </a:pPr>
            <a:r>
              <a:rPr lang="en-US" sz="4450" b="1" dirty="0">
                <a:solidFill>
                  <a:srgbClr val="FFB393"/>
                </a:solidFill>
                <a:latin typeface="Brygada 1918 Medium" pitchFamily="2" charset="0"/>
                <a:ea typeface="Brygada 1918 Medium" pitchFamily="2" charset="0"/>
              </a:rPr>
              <a:t>Interactivity: Allowing users to search by name and type and share the </a:t>
            </a:r>
            <a:r>
              <a:rPr lang="en-US" sz="4450" b="1" dirty="0" err="1">
                <a:solidFill>
                  <a:srgbClr val="FFB393"/>
                </a:solidFill>
                <a:latin typeface="Brygada 1918 Medium" pitchFamily="2" charset="0"/>
                <a:ea typeface="Brygada 1918 Medium" pitchFamily="2" charset="0"/>
              </a:rPr>
              <a:t>pokemon</a:t>
            </a:r>
            <a:r>
              <a:rPr lang="en-US" sz="4450" b="1" dirty="0">
                <a:solidFill>
                  <a:srgbClr val="FFB393"/>
                </a:solidFill>
                <a:latin typeface="Brygada 1918 Medium" pitchFamily="2" charset="0"/>
                <a:ea typeface="Brygada 1918 Medium" pitchFamily="2" charset="0"/>
              </a:rPr>
              <a:t> with other applications</a:t>
            </a:r>
          </a:p>
        </p:txBody>
      </p:sp>
      <p:sp>
        <p:nvSpPr>
          <p:cNvPr id="4" name="Text 1"/>
          <p:cNvSpPr/>
          <p:nvPr/>
        </p:nvSpPr>
        <p:spPr>
          <a:xfrm>
            <a:off x="749260" y="4803159"/>
            <a:ext cx="3662124" cy="706517"/>
          </a:xfrm>
          <a:prstGeom prst="rect">
            <a:avLst/>
          </a:prstGeom>
          <a:noFill/>
          <a:ln/>
        </p:spPr>
        <p:txBody>
          <a:bodyPr wrap="square" lIns="0" tIns="0" rIns="0" bIns="0" rtlCol="0" anchor="t"/>
          <a:lstStyle/>
          <a:p>
            <a:pPr>
              <a:lnSpc>
                <a:spcPts val="2650"/>
              </a:lnSpc>
            </a:pPr>
            <a:r>
              <a:rPr lang="en-US" dirty="0">
                <a:solidFill>
                  <a:srgbClr val="F4CAB8"/>
                </a:solidFill>
                <a:latin typeface="Brygada 1918" pitchFamily="2" charset="0"/>
                <a:ea typeface="Brygada 1918" pitchFamily="2" charset="0"/>
              </a:rPr>
              <a:t>1</a:t>
            </a:r>
          </a:p>
        </p:txBody>
      </p:sp>
      <p:sp>
        <p:nvSpPr>
          <p:cNvPr id="5" name="Text 2"/>
          <p:cNvSpPr/>
          <p:nvPr/>
        </p:nvSpPr>
        <p:spPr>
          <a:xfrm>
            <a:off x="1153000" y="4799587"/>
            <a:ext cx="2854643" cy="356830"/>
          </a:xfrm>
          <a:prstGeom prst="rect">
            <a:avLst/>
          </a:prstGeom>
          <a:noFill/>
          <a:ln/>
        </p:spPr>
        <p:txBody>
          <a:bodyPr wrap="square" lIns="0" tIns="0" rIns="0" bIns="0" rtlCol="0" anchor="t"/>
          <a:lstStyle/>
          <a:p>
            <a:pPr>
              <a:lnSpc>
                <a:spcPts val="2650"/>
              </a:lnSpc>
            </a:pPr>
            <a:r>
              <a:rPr lang="en-US" sz="2000" b="1" dirty="0">
                <a:solidFill>
                  <a:srgbClr val="FFB393"/>
                </a:solidFill>
                <a:latin typeface="Brygada 1918" pitchFamily="2" charset="0"/>
                <a:ea typeface="Brygada 1918" pitchFamily="2" charset="0"/>
              </a:rPr>
              <a:t>Search Bar</a:t>
            </a:r>
          </a:p>
        </p:txBody>
      </p:sp>
      <p:sp>
        <p:nvSpPr>
          <p:cNvPr id="6" name="Text 3"/>
          <p:cNvSpPr/>
          <p:nvPr/>
        </p:nvSpPr>
        <p:spPr>
          <a:xfrm>
            <a:off x="749260" y="5252977"/>
            <a:ext cx="3662124" cy="684848"/>
          </a:xfrm>
          <a:prstGeom prst="rect">
            <a:avLst/>
          </a:prstGeom>
          <a:noFill/>
          <a:ln/>
        </p:spPr>
        <p:txBody>
          <a:bodyPr wrap="square" lIns="0" tIns="0" rIns="0" bIns="0" rtlCol="0" anchor="t"/>
          <a:lstStyle/>
          <a:p>
            <a:pPr>
              <a:lnSpc>
                <a:spcPts val="2650"/>
              </a:lnSpc>
            </a:pPr>
            <a:r>
              <a:rPr lang="en-US" dirty="0">
                <a:solidFill>
                  <a:srgbClr val="F4CAB8"/>
                </a:solidFill>
                <a:latin typeface="Brygada 1918" pitchFamily="2" charset="0"/>
                <a:ea typeface="Brygada 1918" pitchFamily="2" charset="0"/>
              </a:rPr>
              <a:t>Enable users to search for specific Pokémon by name and type</a:t>
            </a:r>
          </a:p>
        </p:txBody>
      </p:sp>
      <p:pic>
        <p:nvPicPr>
          <p:cNvPr id="10" name="Image 1" descr="preencoded.png"/>
          <p:cNvPicPr>
            <a:picLocks noChangeAspect="1"/>
          </p:cNvPicPr>
          <p:nvPr/>
        </p:nvPicPr>
        <p:blipFill>
          <a:blip r:embed="rId3"/>
          <a:srcRect r="36193"/>
          <a:stretch/>
        </p:blipFill>
        <p:spPr>
          <a:xfrm>
            <a:off x="9444156" y="0"/>
            <a:ext cx="5186244" cy="8128000"/>
          </a:xfrm>
          <a:prstGeom prst="rect">
            <a:avLst/>
          </a:prstGeom>
        </p:spPr>
      </p:pic>
      <p:pic>
        <p:nvPicPr>
          <p:cNvPr id="11" name="Picture 4" descr="Pokémon Air Adventures">
            <a:extLst>
              <a:ext uri="{FF2B5EF4-FFF2-40B4-BE49-F238E27FC236}">
                <a16:creationId xmlns:a16="http://schemas.microsoft.com/office/drawing/2014/main" id="{1C6FB0BF-B0D0-5F12-2E72-C06DD29B468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0800000" flipV="1">
            <a:off x="296584" y="4152423"/>
            <a:ext cx="8229599" cy="86618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630555" y="496491"/>
            <a:ext cx="7882890" cy="1200864"/>
          </a:xfrm>
          <a:prstGeom prst="rect">
            <a:avLst/>
          </a:prstGeom>
          <a:noFill/>
          <a:ln/>
        </p:spPr>
        <p:txBody>
          <a:bodyPr wrap="square" lIns="0" tIns="0" rIns="0" bIns="0" rtlCol="0" anchor="t"/>
          <a:lstStyle/>
          <a:p>
            <a:pPr>
              <a:lnSpc>
                <a:spcPts val="5600"/>
              </a:lnSpc>
            </a:pPr>
            <a:r>
              <a:rPr lang="en-US" sz="4450" b="1" dirty="0">
                <a:solidFill>
                  <a:srgbClr val="FFB393"/>
                </a:solidFill>
                <a:latin typeface="Brygada 1918 Medium" pitchFamily="2" charset="0"/>
                <a:ea typeface="Brygada 1918 Medium" pitchFamily="2" charset="0"/>
              </a:rPr>
              <a:t>Fetching Pokemon Data: API calls in Angular</a:t>
            </a:r>
          </a:p>
        </p:txBody>
      </p:sp>
      <p:pic>
        <p:nvPicPr>
          <p:cNvPr id="4" name="Image 1" descr="preencoded.png"/>
          <p:cNvPicPr>
            <a:picLocks noChangeAspect="1"/>
          </p:cNvPicPr>
          <p:nvPr/>
        </p:nvPicPr>
        <p:blipFill>
          <a:blip r:embed="rId4"/>
          <a:stretch>
            <a:fillRect/>
          </a:stretch>
        </p:blipFill>
        <p:spPr>
          <a:xfrm>
            <a:off x="630555" y="2375774"/>
            <a:ext cx="900827" cy="1441371"/>
          </a:xfrm>
          <a:prstGeom prst="rect">
            <a:avLst/>
          </a:prstGeom>
          <a:noFill/>
          <a:ln/>
        </p:spPr>
      </p:pic>
      <p:sp>
        <p:nvSpPr>
          <p:cNvPr id="5" name="Text 1"/>
          <p:cNvSpPr/>
          <p:nvPr/>
        </p:nvSpPr>
        <p:spPr>
          <a:xfrm>
            <a:off x="1801534" y="2555915"/>
            <a:ext cx="6910665" cy="288131"/>
          </a:xfrm>
          <a:prstGeom prst="rect">
            <a:avLst/>
          </a:prstGeom>
          <a:noFill/>
          <a:ln/>
        </p:spPr>
        <p:txBody>
          <a:bodyPr wrap="square" lIns="0" tIns="0" rIns="0" bIns="0" rtlCol="0" anchor="t"/>
          <a:lstStyle/>
          <a:p>
            <a:pPr>
              <a:lnSpc>
                <a:spcPts val="2650"/>
              </a:lnSpc>
            </a:pPr>
            <a:r>
              <a:rPr lang="en-US" sz="2000" b="1" dirty="0">
                <a:solidFill>
                  <a:srgbClr val="FFB393"/>
                </a:solidFill>
                <a:latin typeface="Brygada 1918" pitchFamily="2" charset="0"/>
                <a:ea typeface="Brygada 1918" pitchFamily="2" charset="0"/>
              </a:rPr>
              <a:t>1. Import </a:t>
            </a:r>
            <a:r>
              <a:rPr lang="en-US" sz="2000" b="1" dirty="0" err="1">
                <a:solidFill>
                  <a:srgbClr val="FFB393"/>
                </a:solidFill>
                <a:latin typeface="Brygada 1918" pitchFamily="2" charset="0"/>
                <a:ea typeface="Brygada 1918" pitchFamily="2" charset="0"/>
              </a:rPr>
              <a:t>provideHttpClient</a:t>
            </a:r>
            <a:r>
              <a:rPr lang="en-US" sz="2000" b="1" dirty="0">
                <a:solidFill>
                  <a:srgbClr val="FFB393"/>
                </a:solidFill>
                <a:latin typeface="Brygada 1918" pitchFamily="2" charset="0"/>
                <a:ea typeface="Brygada 1918" pitchFamily="2" charset="0"/>
              </a:rPr>
              <a:t> </a:t>
            </a:r>
            <a:r>
              <a:rPr lang="en-US" sz="2000" b="1" dirty="0" err="1">
                <a:solidFill>
                  <a:srgbClr val="FFB393"/>
                </a:solidFill>
                <a:latin typeface="Brygada 1918" pitchFamily="2" charset="0"/>
                <a:ea typeface="Brygada 1918" pitchFamily="2" charset="0"/>
              </a:rPr>
              <a:t>withInterceptorsFromDi</a:t>
            </a:r>
            <a:endParaRPr lang="en-US" sz="2000" b="1" dirty="0">
              <a:solidFill>
                <a:srgbClr val="FFB393"/>
              </a:solidFill>
              <a:latin typeface="Brygada 1918" pitchFamily="2" charset="0"/>
              <a:ea typeface="Brygada 1918" pitchFamily="2" charset="0"/>
            </a:endParaRPr>
          </a:p>
        </p:txBody>
      </p:sp>
      <p:sp>
        <p:nvSpPr>
          <p:cNvPr id="6" name="Text 2"/>
          <p:cNvSpPr/>
          <p:nvPr/>
        </p:nvSpPr>
        <p:spPr>
          <a:xfrm>
            <a:off x="1801535" y="2964181"/>
            <a:ext cx="6711910" cy="288131"/>
          </a:xfrm>
          <a:prstGeom prst="rect">
            <a:avLst/>
          </a:prstGeom>
          <a:noFill/>
          <a:ln/>
        </p:spPr>
        <p:txBody>
          <a:bodyPr wrap="square" lIns="0" tIns="0" rIns="0" bIns="0" rtlCol="0" anchor="t"/>
          <a:lstStyle/>
          <a:p>
            <a:pPr>
              <a:lnSpc>
                <a:spcPts val="2650"/>
              </a:lnSpc>
            </a:pPr>
            <a:r>
              <a:rPr lang="en-US" dirty="0">
                <a:solidFill>
                  <a:srgbClr val="F4CAB8"/>
                </a:solidFill>
                <a:latin typeface="Brygada 1918" pitchFamily="2" charset="0"/>
                <a:ea typeface="Brygada 1918" pitchFamily="2" charset="0"/>
              </a:rPr>
              <a:t>Import the </a:t>
            </a:r>
            <a:r>
              <a:rPr lang="en-US" dirty="0" err="1">
                <a:solidFill>
                  <a:srgbClr val="F4CAB8"/>
                </a:solidFill>
                <a:latin typeface="Brygada 1918" pitchFamily="2" charset="0"/>
                <a:ea typeface="Brygada 1918" pitchFamily="2" charset="0"/>
              </a:rPr>
              <a:t>provideHttpClient</a:t>
            </a:r>
            <a:r>
              <a:rPr lang="en-US" dirty="0">
                <a:solidFill>
                  <a:srgbClr val="F4CAB8"/>
                </a:solidFill>
                <a:latin typeface="Brygada 1918" pitchFamily="2" charset="0"/>
                <a:ea typeface="Brygada 1918" pitchFamily="2" charset="0"/>
              </a:rPr>
              <a:t> </a:t>
            </a:r>
            <a:r>
              <a:rPr lang="en-US" dirty="0" err="1">
                <a:solidFill>
                  <a:srgbClr val="F4CAB8"/>
                </a:solidFill>
                <a:latin typeface="Brygada 1918" pitchFamily="2" charset="0"/>
                <a:ea typeface="Brygada 1918" pitchFamily="2" charset="0"/>
              </a:rPr>
              <a:t>withInterceptorsFromDi</a:t>
            </a:r>
            <a:r>
              <a:rPr lang="en-US" dirty="0">
                <a:solidFill>
                  <a:srgbClr val="F4CAB8"/>
                </a:solidFill>
                <a:latin typeface="Brygada 1918" pitchFamily="2" charset="0"/>
                <a:ea typeface="Brygada 1918" pitchFamily="2" charset="0"/>
              </a:rPr>
              <a:t> into your </a:t>
            </a:r>
            <a:r>
              <a:rPr lang="en-US" dirty="0" err="1">
                <a:solidFill>
                  <a:srgbClr val="F4CAB8"/>
                </a:solidFill>
                <a:latin typeface="Brygada 1918" pitchFamily="2" charset="0"/>
                <a:ea typeface="Brygada 1918" pitchFamily="2" charset="0"/>
              </a:rPr>
              <a:t>app.config.ts</a:t>
            </a:r>
            <a:r>
              <a:rPr lang="en-US" dirty="0">
                <a:solidFill>
                  <a:srgbClr val="F4CAB8"/>
                </a:solidFill>
                <a:latin typeface="Brygada 1918" pitchFamily="2" charset="0"/>
                <a:ea typeface="Brygada 1918" pitchFamily="2" charset="0"/>
              </a:rPr>
              <a:t> to enable API calls.</a:t>
            </a:r>
          </a:p>
        </p:txBody>
      </p:sp>
      <p:pic>
        <p:nvPicPr>
          <p:cNvPr id="7" name="Image 2" descr="preencoded.png"/>
          <p:cNvPicPr>
            <a:picLocks noChangeAspect="1"/>
          </p:cNvPicPr>
          <p:nvPr/>
        </p:nvPicPr>
        <p:blipFill>
          <a:blip r:embed="rId5"/>
          <a:stretch>
            <a:fillRect/>
          </a:stretch>
        </p:blipFill>
        <p:spPr>
          <a:xfrm>
            <a:off x="630555" y="3817144"/>
            <a:ext cx="900827" cy="1441371"/>
          </a:xfrm>
          <a:prstGeom prst="rect">
            <a:avLst/>
          </a:prstGeom>
          <a:noFill/>
          <a:ln/>
        </p:spPr>
      </p:pic>
      <p:sp>
        <p:nvSpPr>
          <p:cNvPr id="8" name="Text 3"/>
          <p:cNvSpPr/>
          <p:nvPr/>
        </p:nvSpPr>
        <p:spPr>
          <a:xfrm>
            <a:off x="1801535" y="3997286"/>
            <a:ext cx="4978088" cy="288131"/>
          </a:xfrm>
          <a:prstGeom prst="rect">
            <a:avLst/>
          </a:prstGeom>
          <a:noFill/>
          <a:ln/>
        </p:spPr>
        <p:txBody>
          <a:bodyPr wrap="square" lIns="0" tIns="0" rIns="0" bIns="0" rtlCol="0" anchor="t"/>
          <a:lstStyle/>
          <a:p>
            <a:pPr>
              <a:lnSpc>
                <a:spcPts val="2650"/>
              </a:lnSpc>
            </a:pPr>
            <a:r>
              <a:rPr lang="en-US" sz="2000" b="1" dirty="0">
                <a:solidFill>
                  <a:srgbClr val="FFB393"/>
                </a:solidFill>
                <a:latin typeface="Brygada 1918" pitchFamily="2" charset="0"/>
                <a:ea typeface="Brygada 1918" pitchFamily="2" charset="0"/>
              </a:rPr>
              <a:t>2. Inject the HttpClient</a:t>
            </a:r>
          </a:p>
        </p:txBody>
      </p:sp>
      <p:sp>
        <p:nvSpPr>
          <p:cNvPr id="9" name="Text 4"/>
          <p:cNvSpPr/>
          <p:nvPr/>
        </p:nvSpPr>
        <p:spPr>
          <a:xfrm>
            <a:off x="1801535" y="4405551"/>
            <a:ext cx="6711910" cy="288131"/>
          </a:xfrm>
          <a:prstGeom prst="rect">
            <a:avLst/>
          </a:prstGeom>
          <a:noFill/>
          <a:ln/>
        </p:spPr>
        <p:txBody>
          <a:bodyPr wrap="square" lIns="0" tIns="0" rIns="0" bIns="0" rtlCol="0" anchor="t"/>
          <a:lstStyle/>
          <a:p>
            <a:pPr>
              <a:lnSpc>
                <a:spcPts val="2650"/>
              </a:lnSpc>
            </a:pPr>
            <a:r>
              <a:rPr lang="en-US" dirty="0">
                <a:solidFill>
                  <a:srgbClr val="F4CAB8"/>
                </a:solidFill>
                <a:latin typeface="Brygada 1918" pitchFamily="2" charset="0"/>
                <a:ea typeface="Brygada 1918" pitchFamily="2" charset="0"/>
              </a:rPr>
              <a:t>Inject the HttpClient into your component's constructor.</a:t>
            </a:r>
          </a:p>
        </p:txBody>
      </p:sp>
      <p:pic>
        <p:nvPicPr>
          <p:cNvPr id="10" name="Image 3" descr="preencoded.png"/>
          <p:cNvPicPr>
            <a:picLocks noChangeAspect="1"/>
          </p:cNvPicPr>
          <p:nvPr/>
        </p:nvPicPr>
        <p:blipFill>
          <a:blip r:embed="rId6"/>
          <a:stretch>
            <a:fillRect/>
          </a:stretch>
        </p:blipFill>
        <p:spPr>
          <a:xfrm>
            <a:off x="630555" y="5258515"/>
            <a:ext cx="900827" cy="1441371"/>
          </a:xfrm>
          <a:prstGeom prst="rect">
            <a:avLst/>
          </a:prstGeom>
          <a:noFill/>
          <a:ln/>
        </p:spPr>
      </p:pic>
      <p:sp>
        <p:nvSpPr>
          <p:cNvPr id="11" name="Text 5"/>
          <p:cNvSpPr/>
          <p:nvPr/>
        </p:nvSpPr>
        <p:spPr>
          <a:xfrm>
            <a:off x="1801535" y="5438657"/>
            <a:ext cx="2402324" cy="300276"/>
          </a:xfrm>
          <a:prstGeom prst="rect">
            <a:avLst/>
          </a:prstGeom>
          <a:noFill/>
          <a:ln/>
        </p:spPr>
        <p:txBody>
          <a:bodyPr wrap="square" lIns="0" tIns="0" rIns="0" bIns="0" rtlCol="0" anchor="t"/>
          <a:lstStyle/>
          <a:p>
            <a:pPr>
              <a:lnSpc>
                <a:spcPts val="2650"/>
              </a:lnSpc>
            </a:pPr>
            <a:r>
              <a:rPr lang="en-US" sz="2000" b="1" dirty="0">
                <a:solidFill>
                  <a:srgbClr val="FFB393"/>
                </a:solidFill>
                <a:latin typeface="Brygada 1918" pitchFamily="2" charset="0"/>
                <a:ea typeface="Brygada 1918" pitchFamily="2" charset="0"/>
              </a:rPr>
              <a:t>3. Make an API call</a:t>
            </a:r>
          </a:p>
        </p:txBody>
      </p:sp>
      <p:sp>
        <p:nvSpPr>
          <p:cNvPr id="12" name="Text 6"/>
          <p:cNvSpPr/>
          <p:nvPr/>
        </p:nvSpPr>
        <p:spPr>
          <a:xfrm>
            <a:off x="1801535" y="5846922"/>
            <a:ext cx="6711910" cy="288131"/>
          </a:xfrm>
          <a:prstGeom prst="rect">
            <a:avLst/>
          </a:prstGeom>
          <a:noFill/>
          <a:ln/>
        </p:spPr>
        <p:txBody>
          <a:bodyPr wrap="square" lIns="0" tIns="0" rIns="0" bIns="0" rtlCol="0" anchor="t"/>
          <a:lstStyle/>
          <a:p>
            <a:pPr>
              <a:lnSpc>
                <a:spcPts val="2650"/>
              </a:lnSpc>
            </a:pPr>
            <a:r>
              <a:rPr lang="en-US" dirty="0">
                <a:solidFill>
                  <a:srgbClr val="F4CAB8"/>
                </a:solidFill>
                <a:latin typeface="Brygada 1918" pitchFamily="2" charset="0"/>
                <a:ea typeface="Brygada 1918" pitchFamily="2" charset="0"/>
              </a:rPr>
              <a:t>Use the HttpClient to make a GET request to the Pokedex API endpoint.</a:t>
            </a:r>
          </a:p>
        </p:txBody>
      </p:sp>
      <p:pic>
        <p:nvPicPr>
          <p:cNvPr id="13" name="Image 4" descr="preencoded.png"/>
          <p:cNvPicPr>
            <a:picLocks noChangeAspect="1"/>
          </p:cNvPicPr>
          <p:nvPr/>
        </p:nvPicPr>
        <p:blipFill>
          <a:blip r:embed="rId7"/>
          <a:stretch>
            <a:fillRect/>
          </a:stretch>
        </p:blipFill>
        <p:spPr>
          <a:xfrm>
            <a:off x="630555" y="6699886"/>
            <a:ext cx="900827" cy="1441371"/>
          </a:xfrm>
          <a:prstGeom prst="rect">
            <a:avLst/>
          </a:prstGeom>
          <a:noFill/>
          <a:ln/>
        </p:spPr>
      </p:pic>
      <p:sp>
        <p:nvSpPr>
          <p:cNvPr id="14" name="Text 7"/>
          <p:cNvSpPr/>
          <p:nvPr/>
        </p:nvSpPr>
        <p:spPr>
          <a:xfrm>
            <a:off x="1801535" y="6880027"/>
            <a:ext cx="5657356" cy="288131"/>
          </a:xfrm>
          <a:prstGeom prst="rect">
            <a:avLst/>
          </a:prstGeom>
          <a:noFill/>
          <a:ln/>
        </p:spPr>
        <p:txBody>
          <a:bodyPr wrap="square" lIns="0" tIns="0" rIns="0" bIns="0" rtlCol="0" anchor="t"/>
          <a:lstStyle/>
          <a:p>
            <a:pPr>
              <a:lnSpc>
                <a:spcPts val="2650"/>
              </a:lnSpc>
            </a:pPr>
            <a:r>
              <a:rPr lang="en-US" sz="2000" b="1" dirty="0">
                <a:solidFill>
                  <a:srgbClr val="FFB393"/>
                </a:solidFill>
                <a:latin typeface="Brygada 1918" pitchFamily="2" charset="0"/>
                <a:ea typeface="Brygada 1918" pitchFamily="2" charset="0"/>
              </a:rPr>
              <a:t>4. Handle the response</a:t>
            </a:r>
          </a:p>
        </p:txBody>
      </p:sp>
      <p:sp>
        <p:nvSpPr>
          <p:cNvPr id="15" name="Text 8"/>
          <p:cNvSpPr/>
          <p:nvPr/>
        </p:nvSpPr>
        <p:spPr>
          <a:xfrm>
            <a:off x="1801535" y="7288293"/>
            <a:ext cx="6711910" cy="288131"/>
          </a:xfrm>
          <a:prstGeom prst="rect">
            <a:avLst/>
          </a:prstGeom>
          <a:noFill/>
          <a:ln/>
        </p:spPr>
        <p:txBody>
          <a:bodyPr wrap="square" lIns="0" tIns="0" rIns="0" bIns="0" rtlCol="0" anchor="t"/>
          <a:lstStyle/>
          <a:p>
            <a:pPr>
              <a:lnSpc>
                <a:spcPts val="2650"/>
              </a:lnSpc>
            </a:pPr>
            <a:r>
              <a:rPr lang="en-US" dirty="0">
                <a:solidFill>
                  <a:srgbClr val="F4CAB8"/>
                </a:solidFill>
                <a:latin typeface="Brygada 1918" pitchFamily="2" charset="0"/>
                <a:ea typeface="Brygada 1918" pitchFamily="2" charset="0"/>
              </a:rPr>
              <a:t>Parse the JSON data from the response and display it on your page.</a:t>
            </a:r>
          </a:p>
        </p:txBody>
      </p:sp>
      <p:pic>
        <p:nvPicPr>
          <p:cNvPr id="16" name="Picture 4" descr="Pokémon Air Adventures">
            <a:extLst>
              <a:ext uri="{FF2B5EF4-FFF2-40B4-BE49-F238E27FC236}">
                <a16:creationId xmlns:a16="http://schemas.microsoft.com/office/drawing/2014/main" id="{3535C1BB-950C-8BA4-8826-14B384EFC4C3}"/>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52469" t="14728"/>
          <a:stretch/>
        </p:blipFill>
        <p:spPr bwMode="auto">
          <a:xfrm rot="10800000" flipV="1">
            <a:off x="482599" y="1817309"/>
            <a:ext cx="8030845" cy="738606"/>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descr="Pokémon Air Adventures">
            <a:extLst>
              <a:ext uri="{FF2B5EF4-FFF2-40B4-BE49-F238E27FC236}">
                <a16:creationId xmlns:a16="http://schemas.microsoft.com/office/drawing/2014/main" id="{25810A69-12CC-BB51-0F79-BB85D56F115D}"/>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46491" r="46548"/>
          <a:stretch/>
        </p:blipFill>
        <p:spPr bwMode="auto">
          <a:xfrm rot="10800000" flipV="1">
            <a:off x="796833" y="2676049"/>
            <a:ext cx="572898" cy="866181"/>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Pokémon Air Adventures">
            <a:extLst>
              <a:ext uri="{FF2B5EF4-FFF2-40B4-BE49-F238E27FC236}">
                <a16:creationId xmlns:a16="http://schemas.microsoft.com/office/drawing/2014/main" id="{5860206D-B22D-8C28-654F-759C83287D53}"/>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46491" r="46548"/>
          <a:stretch/>
        </p:blipFill>
        <p:spPr bwMode="auto">
          <a:xfrm rot="10800000" flipV="1">
            <a:off x="794519" y="4117419"/>
            <a:ext cx="572898" cy="866181"/>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4" descr="Pokémon Air Adventures">
            <a:extLst>
              <a:ext uri="{FF2B5EF4-FFF2-40B4-BE49-F238E27FC236}">
                <a16:creationId xmlns:a16="http://schemas.microsoft.com/office/drawing/2014/main" id="{37B1BDE9-BCFF-3782-184C-CEBD55BD87D7}"/>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46491" r="46548"/>
          <a:stretch/>
        </p:blipFill>
        <p:spPr bwMode="auto">
          <a:xfrm rot="10800000" flipV="1">
            <a:off x="809691" y="5546110"/>
            <a:ext cx="572898" cy="866181"/>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4" descr="Pokémon Air Adventures">
            <a:extLst>
              <a:ext uri="{FF2B5EF4-FFF2-40B4-BE49-F238E27FC236}">
                <a16:creationId xmlns:a16="http://schemas.microsoft.com/office/drawing/2014/main" id="{44FF28BB-8AB9-D13C-64D6-778F6F00FF83}"/>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46491" r="46548"/>
          <a:stretch/>
        </p:blipFill>
        <p:spPr bwMode="auto">
          <a:xfrm rot="10800000" flipV="1">
            <a:off x="794518" y="7024092"/>
            <a:ext cx="572898" cy="86618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715E92-C0D9-5867-8917-77B700B57359}"/>
            </a:ext>
          </a:extLst>
        </p:cNvPr>
        <p:cNvGrpSpPr/>
        <p:nvPr/>
      </p:nvGrpSpPr>
      <p:grpSpPr>
        <a:xfrm>
          <a:off x="0" y="0"/>
          <a:ext cx="0" cy="0"/>
          <a:chOff x="0" y="0"/>
          <a:chExt cx="0" cy="0"/>
        </a:xfrm>
      </p:grpSpPr>
      <p:sp>
        <p:nvSpPr>
          <p:cNvPr id="3" name="Shape 1">
            <a:extLst>
              <a:ext uri="{FF2B5EF4-FFF2-40B4-BE49-F238E27FC236}">
                <a16:creationId xmlns:a16="http://schemas.microsoft.com/office/drawing/2014/main" id="{A7A357D4-46CD-4A89-1AC4-8201EEB6A3C8}"/>
              </a:ext>
            </a:extLst>
          </p:cNvPr>
          <p:cNvSpPr/>
          <p:nvPr/>
        </p:nvSpPr>
        <p:spPr>
          <a:xfrm>
            <a:off x="7776766" y="1360503"/>
            <a:ext cx="6608904" cy="6372708"/>
          </a:xfrm>
          <a:prstGeom prst="roundRect">
            <a:avLst>
              <a:gd name="adj" fmla="val 1655"/>
            </a:avLst>
          </a:prstGeom>
          <a:solidFill>
            <a:srgbClr val="4D1529"/>
          </a:solidFill>
          <a:ln/>
        </p:spPr>
        <p:txBody>
          <a:bodyPr/>
          <a:lstStyle/>
          <a:p>
            <a:endParaRPr lang="en-US" dirty="0"/>
          </a:p>
        </p:txBody>
      </p:sp>
      <p:pic>
        <p:nvPicPr>
          <p:cNvPr id="51" name="Picture 4" descr="Pokémon Air Adventures">
            <a:extLst>
              <a:ext uri="{FF2B5EF4-FFF2-40B4-BE49-F238E27FC236}">
                <a16:creationId xmlns:a16="http://schemas.microsoft.com/office/drawing/2014/main" id="{9D2F2C41-D911-A52F-6E8B-D5888841107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310" t="11958" r="16242" b="1"/>
          <a:stretch/>
        </p:blipFill>
        <p:spPr bwMode="auto">
          <a:xfrm rot="16200000" flipV="1">
            <a:off x="4619853" y="4099985"/>
            <a:ext cx="5386080" cy="762604"/>
          </a:xfrm>
          <a:prstGeom prst="rect">
            <a:avLst/>
          </a:prstGeom>
          <a:noFill/>
          <a:extLst>
            <a:ext uri="{909E8E84-426E-40DD-AFC4-6F175D3DCCD1}">
              <a14:hiddenFill xmlns:a14="http://schemas.microsoft.com/office/drawing/2010/main">
                <a:solidFill>
                  <a:srgbClr val="FFFFFF"/>
                </a:solidFill>
              </a14:hiddenFill>
            </a:ext>
          </a:extLst>
        </p:spPr>
      </p:pic>
      <p:sp>
        <p:nvSpPr>
          <p:cNvPr id="2" name="Text 0">
            <a:extLst>
              <a:ext uri="{FF2B5EF4-FFF2-40B4-BE49-F238E27FC236}">
                <a16:creationId xmlns:a16="http://schemas.microsoft.com/office/drawing/2014/main" id="{E377FB40-EC22-986E-CFBA-7C5141B50289}"/>
              </a:ext>
            </a:extLst>
          </p:cNvPr>
          <p:cNvSpPr/>
          <p:nvPr/>
        </p:nvSpPr>
        <p:spPr>
          <a:xfrm>
            <a:off x="-1" y="344523"/>
            <a:ext cx="14630400" cy="713542"/>
          </a:xfrm>
          <a:prstGeom prst="rect">
            <a:avLst/>
          </a:prstGeom>
          <a:noFill/>
          <a:ln/>
        </p:spPr>
        <p:txBody>
          <a:bodyPr wrap="square" lIns="0" tIns="0" rIns="0" bIns="0" rtlCol="0" anchor="t"/>
          <a:lstStyle/>
          <a:p>
            <a:pPr algn="ctr">
              <a:lnSpc>
                <a:spcPts val="5600"/>
              </a:lnSpc>
            </a:pPr>
            <a:r>
              <a:rPr lang="en-US" sz="4450" b="1" dirty="0">
                <a:solidFill>
                  <a:srgbClr val="FFB393"/>
                </a:solidFill>
                <a:latin typeface="Brygada 1918 Medium" pitchFamily="2" charset="0"/>
                <a:ea typeface="Brygada 1918 Medium" pitchFamily="2" charset="0"/>
              </a:rPr>
              <a:t>Configuring Component – Home </a:t>
            </a:r>
          </a:p>
        </p:txBody>
      </p:sp>
      <p:pic>
        <p:nvPicPr>
          <p:cNvPr id="3076" name="Picture 4" descr="Pokémon Air Adventures">
            <a:extLst>
              <a:ext uri="{FF2B5EF4-FFF2-40B4-BE49-F238E27FC236}">
                <a16:creationId xmlns:a16="http://schemas.microsoft.com/office/drawing/2014/main" id="{53125C56-5BF9-33C7-0444-0B04B58EEAE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7160" r="46986"/>
          <a:stretch/>
        </p:blipFill>
        <p:spPr bwMode="auto">
          <a:xfrm rot="10800000" flipV="1">
            <a:off x="7115605" y="4133334"/>
            <a:ext cx="481763" cy="866180"/>
          </a:xfrm>
          <a:prstGeom prst="rect">
            <a:avLst/>
          </a:prstGeom>
          <a:noFill/>
          <a:extLst>
            <a:ext uri="{909E8E84-426E-40DD-AFC4-6F175D3DCCD1}">
              <a14:hiddenFill xmlns:a14="http://schemas.microsoft.com/office/drawing/2010/main">
                <a:solidFill>
                  <a:srgbClr val="FFFFFF"/>
                </a:solidFill>
              </a14:hiddenFill>
            </a:ext>
          </a:extLst>
        </p:spPr>
      </p:pic>
      <p:grpSp>
        <p:nvGrpSpPr>
          <p:cNvPr id="19" name="Group 18">
            <a:extLst>
              <a:ext uri="{FF2B5EF4-FFF2-40B4-BE49-F238E27FC236}">
                <a16:creationId xmlns:a16="http://schemas.microsoft.com/office/drawing/2014/main" id="{B5767461-5575-43B7-548E-FE7943C8AF63}"/>
              </a:ext>
            </a:extLst>
          </p:cNvPr>
          <p:cNvGrpSpPr/>
          <p:nvPr/>
        </p:nvGrpSpPr>
        <p:grpSpPr>
          <a:xfrm>
            <a:off x="424129" y="1360503"/>
            <a:ext cx="6608904" cy="6372708"/>
            <a:chOff x="445192" y="4295317"/>
            <a:chExt cx="6608904" cy="5592206"/>
          </a:xfrm>
        </p:grpSpPr>
        <p:sp>
          <p:nvSpPr>
            <p:cNvPr id="21" name="Shape 1">
              <a:extLst>
                <a:ext uri="{FF2B5EF4-FFF2-40B4-BE49-F238E27FC236}">
                  <a16:creationId xmlns:a16="http://schemas.microsoft.com/office/drawing/2014/main" id="{F5F945B7-4E36-08EA-151E-B4D7C7EEBB95}"/>
                </a:ext>
              </a:extLst>
            </p:cNvPr>
            <p:cNvSpPr/>
            <p:nvPr/>
          </p:nvSpPr>
          <p:spPr>
            <a:xfrm>
              <a:off x="445192" y="4295317"/>
              <a:ext cx="6608904" cy="5592206"/>
            </a:xfrm>
            <a:prstGeom prst="roundRect">
              <a:avLst>
                <a:gd name="adj" fmla="val 1655"/>
              </a:avLst>
            </a:prstGeom>
            <a:solidFill>
              <a:srgbClr val="4D1529"/>
            </a:solidFill>
            <a:ln/>
          </p:spPr>
          <p:txBody>
            <a:bodyPr/>
            <a:lstStyle/>
            <a:p>
              <a:endParaRPr lang="en-US" dirty="0"/>
            </a:p>
          </p:txBody>
        </p:sp>
        <p:sp>
          <p:nvSpPr>
            <p:cNvPr id="22" name="Text 2">
              <a:extLst>
                <a:ext uri="{FF2B5EF4-FFF2-40B4-BE49-F238E27FC236}">
                  <a16:creationId xmlns:a16="http://schemas.microsoft.com/office/drawing/2014/main" id="{D547958E-324C-A2C4-A96D-28F82F40928F}"/>
                </a:ext>
              </a:extLst>
            </p:cNvPr>
            <p:cNvSpPr/>
            <p:nvPr/>
          </p:nvSpPr>
          <p:spPr>
            <a:xfrm>
              <a:off x="445192" y="4512622"/>
              <a:ext cx="6608904" cy="387801"/>
            </a:xfrm>
            <a:prstGeom prst="rect">
              <a:avLst/>
            </a:prstGeom>
            <a:noFill/>
            <a:ln/>
          </p:spPr>
          <p:txBody>
            <a:bodyPr wrap="square" lIns="0" tIns="0" rIns="0" bIns="0" rtlCol="0" anchor="t"/>
            <a:lstStyle/>
            <a:p>
              <a:pPr algn="ctr">
                <a:lnSpc>
                  <a:spcPts val="2650"/>
                </a:lnSpc>
              </a:pPr>
              <a:r>
                <a:rPr lang="en-US" dirty="0">
                  <a:solidFill>
                    <a:srgbClr val="F4CAB8"/>
                  </a:solidFill>
                  <a:latin typeface="Brygada 1918" pitchFamily="2" charset="0"/>
                  <a:ea typeface="Brygada 1918" pitchFamily="2" charset="0"/>
                </a:rPr>
                <a:t>HTML </a:t>
              </a:r>
              <a:r>
                <a:rPr lang="en-US" i="1" dirty="0">
                  <a:solidFill>
                    <a:srgbClr val="F4CAB8"/>
                  </a:solidFill>
                  <a:latin typeface="Brygada 1918" pitchFamily="2" charset="0"/>
                  <a:ea typeface="Brygada 1918" pitchFamily="2" charset="0"/>
                </a:rPr>
                <a:t>(home.component.html)</a:t>
              </a:r>
              <a:endParaRPr lang="en-US" i="1" dirty="0"/>
            </a:p>
            <a:p>
              <a:pPr>
                <a:lnSpc>
                  <a:spcPts val="2650"/>
                </a:lnSpc>
              </a:pPr>
              <a:endParaRPr lang="en-US" dirty="0"/>
            </a:p>
          </p:txBody>
        </p:sp>
      </p:grpSp>
      <p:sp>
        <p:nvSpPr>
          <p:cNvPr id="46" name="Text 2">
            <a:extLst>
              <a:ext uri="{FF2B5EF4-FFF2-40B4-BE49-F238E27FC236}">
                <a16:creationId xmlns:a16="http://schemas.microsoft.com/office/drawing/2014/main" id="{CBEFBBE4-8873-488C-2CBD-BD2CF274F38F}"/>
              </a:ext>
            </a:extLst>
          </p:cNvPr>
          <p:cNvSpPr/>
          <p:nvPr/>
        </p:nvSpPr>
        <p:spPr>
          <a:xfrm>
            <a:off x="7878209" y="1592835"/>
            <a:ext cx="6507461" cy="451343"/>
          </a:xfrm>
          <a:prstGeom prst="rect">
            <a:avLst/>
          </a:prstGeom>
          <a:noFill/>
          <a:ln/>
        </p:spPr>
        <p:txBody>
          <a:bodyPr wrap="square" lIns="0" tIns="0" rIns="0" bIns="0" rtlCol="0" anchor="t"/>
          <a:lstStyle/>
          <a:p>
            <a:pPr algn="ctr">
              <a:lnSpc>
                <a:spcPts val="2650"/>
              </a:lnSpc>
            </a:pPr>
            <a:r>
              <a:rPr lang="en-US" dirty="0">
                <a:solidFill>
                  <a:srgbClr val="F4CAB8"/>
                </a:solidFill>
                <a:latin typeface="Brygada 1918" pitchFamily="2" charset="0"/>
                <a:ea typeface="Brygada 1918" pitchFamily="2" charset="0"/>
              </a:rPr>
              <a:t>TypeScript </a:t>
            </a:r>
            <a:r>
              <a:rPr lang="en-US" i="1" dirty="0">
                <a:solidFill>
                  <a:srgbClr val="F4CAB8"/>
                </a:solidFill>
                <a:latin typeface="Brygada 1918" pitchFamily="2" charset="0"/>
                <a:ea typeface="Brygada 1918" pitchFamily="2" charset="0"/>
              </a:rPr>
              <a:t>(</a:t>
            </a:r>
            <a:r>
              <a:rPr lang="en-US" i="1" dirty="0" err="1">
                <a:solidFill>
                  <a:srgbClr val="F4CAB8"/>
                </a:solidFill>
                <a:latin typeface="Brygada 1918" pitchFamily="2" charset="0"/>
                <a:ea typeface="Brygada 1918" pitchFamily="2" charset="0"/>
              </a:rPr>
              <a:t>home.component.ts</a:t>
            </a:r>
            <a:r>
              <a:rPr lang="en-US" i="1" dirty="0">
                <a:solidFill>
                  <a:srgbClr val="F4CAB8"/>
                </a:solidFill>
                <a:latin typeface="Brygada 1918" pitchFamily="2" charset="0"/>
                <a:ea typeface="Brygada 1918" pitchFamily="2" charset="0"/>
              </a:rPr>
              <a:t>)</a:t>
            </a:r>
            <a:endParaRPr lang="en-US" dirty="0"/>
          </a:p>
        </p:txBody>
      </p:sp>
      <p:pic>
        <p:nvPicPr>
          <p:cNvPr id="31" name="Picture 4" descr="Angular Logo PNG Vectors Free Download">
            <a:extLst>
              <a:ext uri="{FF2B5EF4-FFF2-40B4-BE49-F238E27FC236}">
                <a16:creationId xmlns:a16="http://schemas.microsoft.com/office/drawing/2014/main" id="{86AC69BF-4B4F-254D-8F7D-7019F024E43B}"/>
              </a:ext>
            </a:extLst>
          </p:cNvPr>
          <p:cNvPicPr>
            <a:picLocks noChangeAspect="1" noChangeArrowheads="1"/>
          </p:cNvPicPr>
          <p:nvPr/>
        </p:nvPicPr>
        <p:blipFill>
          <a:blip r:embed="rId4">
            <a:alphaModFix amt="20000"/>
            <a:extLst>
              <a:ext uri="{28A0092B-C50C-407E-A947-70E740481C1C}">
                <a14:useLocalDpi xmlns:a14="http://schemas.microsoft.com/office/drawing/2010/main" val="0"/>
              </a:ext>
            </a:extLst>
          </a:blip>
          <a:srcRect/>
          <a:stretch>
            <a:fillRect/>
          </a:stretch>
        </p:blipFill>
        <p:spPr bwMode="auto">
          <a:xfrm>
            <a:off x="13698382" y="7383235"/>
            <a:ext cx="716449" cy="75948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DB7EE58D-5391-A080-B1C8-438E6AD3CD88}"/>
              </a:ext>
            </a:extLst>
          </p:cNvPr>
          <p:cNvPicPr>
            <a:picLocks noChangeAspect="1"/>
          </p:cNvPicPr>
          <p:nvPr/>
        </p:nvPicPr>
        <p:blipFill>
          <a:blip r:embed="rId5"/>
          <a:stretch>
            <a:fillRect/>
          </a:stretch>
        </p:blipFill>
        <p:spPr>
          <a:xfrm>
            <a:off x="26131" y="2116118"/>
            <a:ext cx="7404899" cy="4861478"/>
          </a:xfrm>
          <a:prstGeom prst="rect">
            <a:avLst/>
          </a:prstGeom>
        </p:spPr>
      </p:pic>
      <p:pic>
        <p:nvPicPr>
          <p:cNvPr id="9" name="Picture 8">
            <a:extLst>
              <a:ext uri="{FF2B5EF4-FFF2-40B4-BE49-F238E27FC236}">
                <a16:creationId xmlns:a16="http://schemas.microsoft.com/office/drawing/2014/main" id="{1E34DDA4-CFD2-8479-CB34-C95FBA6F9CFD}"/>
              </a:ext>
            </a:extLst>
          </p:cNvPr>
          <p:cNvPicPr>
            <a:picLocks noChangeAspect="1"/>
          </p:cNvPicPr>
          <p:nvPr/>
        </p:nvPicPr>
        <p:blipFill>
          <a:blip r:embed="rId6"/>
          <a:stretch>
            <a:fillRect/>
          </a:stretch>
        </p:blipFill>
        <p:spPr>
          <a:xfrm>
            <a:off x="8969122" y="2135685"/>
            <a:ext cx="4571372" cy="4861478"/>
          </a:xfrm>
          <a:prstGeom prst="rect">
            <a:avLst/>
          </a:prstGeom>
        </p:spPr>
      </p:pic>
    </p:spTree>
    <p:extLst>
      <p:ext uri="{BB962C8B-B14F-4D97-AF65-F5344CB8AC3E}">
        <p14:creationId xmlns:p14="http://schemas.microsoft.com/office/powerpoint/2010/main" val="21262071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245C82-24A8-F7F4-17B5-3E1E0D1DF5E3}"/>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FA3DA8D5-D988-CED8-7B33-F621EC08F252}"/>
              </a:ext>
            </a:extLst>
          </p:cNvPr>
          <p:cNvSpPr/>
          <p:nvPr/>
        </p:nvSpPr>
        <p:spPr>
          <a:xfrm>
            <a:off x="-1" y="344523"/>
            <a:ext cx="14630400" cy="713542"/>
          </a:xfrm>
          <a:prstGeom prst="rect">
            <a:avLst/>
          </a:prstGeom>
          <a:noFill/>
          <a:ln/>
        </p:spPr>
        <p:txBody>
          <a:bodyPr wrap="square" lIns="0" tIns="0" rIns="0" bIns="0" rtlCol="0" anchor="t"/>
          <a:lstStyle/>
          <a:p>
            <a:pPr algn="ctr">
              <a:lnSpc>
                <a:spcPts val="5600"/>
              </a:lnSpc>
            </a:pPr>
            <a:r>
              <a:rPr lang="en-US" sz="4450" b="1" dirty="0">
                <a:solidFill>
                  <a:srgbClr val="FFB393"/>
                </a:solidFill>
                <a:latin typeface="Brygada 1918 Medium" pitchFamily="2" charset="0"/>
                <a:ea typeface="Brygada 1918 Medium" pitchFamily="2" charset="0"/>
              </a:rPr>
              <a:t>Component – Home - Explanation</a:t>
            </a:r>
          </a:p>
        </p:txBody>
      </p:sp>
      <p:sp>
        <p:nvSpPr>
          <p:cNvPr id="21" name="Shape 1">
            <a:extLst>
              <a:ext uri="{FF2B5EF4-FFF2-40B4-BE49-F238E27FC236}">
                <a16:creationId xmlns:a16="http://schemas.microsoft.com/office/drawing/2014/main" id="{530B1E12-243A-1602-9BF5-51A7BE58C73A}"/>
              </a:ext>
            </a:extLst>
          </p:cNvPr>
          <p:cNvSpPr/>
          <p:nvPr/>
        </p:nvSpPr>
        <p:spPr>
          <a:xfrm>
            <a:off x="424129" y="1360503"/>
            <a:ext cx="13788260" cy="6372708"/>
          </a:xfrm>
          <a:prstGeom prst="roundRect">
            <a:avLst>
              <a:gd name="adj" fmla="val 1655"/>
            </a:avLst>
          </a:prstGeom>
          <a:solidFill>
            <a:srgbClr val="4D1529"/>
          </a:solidFill>
          <a:ln/>
        </p:spPr>
        <p:txBody>
          <a:bodyPr/>
          <a:lstStyle/>
          <a:p>
            <a:endParaRPr lang="en-US" dirty="0"/>
          </a:p>
        </p:txBody>
      </p:sp>
      <p:pic>
        <p:nvPicPr>
          <p:cNvPr id="31" name="Picture 4" descr="Angular Logo PNG Vectors Free Download">
            <a:extLst>
              <a:ext uri="{FF2B5EF4-FFF2-40B4-BE49-F238E27FC236}">
                <a16:creationId xmlns:a16="http://schemas.microsoft.com/office/drawing/2014/main" id="{0825685C-B0CB-482D-71F8-5AD23691966C}"/>
              </a:ext>
            </a:extLst>
          </p:cNvPr>
          <p:cNvPicPr>
            <a:picLocks noChangeAspect="1" noChangeArrowheads="1"/>
          </p:cNvPicPr>
          <p:nvPr/>
        </p:nvPicPr>
        <p:blipFill>
          <a:blip r:embed="rId3">
            <a:alphaModFix amt="20000"/>
            <a:extLst>
              <a:ext uri="{28A0092B-C50C-407E-A947-70E740481C1C}">
                <a14:useLocalDpi xmlns:a14="http://schemas.microsoft.com/office/drawing/2010/main" val="0"/>
              </a:ext>
            </a:extLst>
          </a:blip>
          <a:srcRect/>
          <a:stretch>
            <a:fillRect/>
          </a:stretch>
        </p:blipFill>
        <p:spPr bwMode="auto">
          <a:xfrm>
            <a:off x="13698382" y="7383235"/>
            <a:ext cx="716449" cy="759487"/>
          </a:xfrm>
          <a:prstGeom prst="rect">
            <a:avLst/>
          </a:prstGeom>
          <a:noFill/>
          <a:extLst>
            <a:ext uri="{909E8E84-426E-40DD-AFC4-6F175D3DCCD1}">
              <a14:hiddenFill xmlns:a14="http://schemas.microsoft.com/office/drawing/2010/main">
                <a:solidFill>
                  <a:srgbClr val="FFFFFF"/>
                </a:solidFill>
              </a14:hiddenFill>
            </a:ext>
          </a:extLst>
        </p:spPr>
      </p:pic>
      <p:sp>
        <p:nvSpPr>
          <p:cNvPr id="4" name="Text 1">
            <a:extLst>
              <a:ext uri="{FF2B5EF4-FFF2-40B4-BE49-F238E27FC236}">
                <a16:creationId xmlns:a16="http://schemas.microsoft.com/office/drawing/2014/main" id="{41C04CEA-1B14-25AF-0851-C6BEE7E4193E}"/>
              </a:ext>
            </a:extLst>
          </p:cNvPr>
          <p:cNvSpPr/>
          <p:nvPr/>
        </p:nvSpPr>
        <p:spPr>
          <a:xfrm>
            <a:off x="866825" y="2301269"/>
            <a:ext cx="3662124" cy="706517"/>
          </a:xfrm>
          <a:prstGeom prst="rect">
            <a:avLst/>
          </a:prstGeom>
          <a:noFill/>
          <a:ln/>
        </p:spPr>
        <p:txBody>
          <a:bodyPr wrap="square" lIns="0" tIns="0" rIns="0" bIns="0" rtlCol="0" anchor="t"/>
          <a:lstStyle/>
          <a:p>
            <a:pPr>
              <a:lnSpc>
                <a:spcPts val="2650"/>
              </a:lnSpc>
            </a:pPr>
            <a:r>
              <a:rPr lang="en-US" dirty="0">
                <a:solidFill>
                  <a:srgbClr val="F4CAB8"/>
                </a:solidFill>
                <a:latin typeface="Brygada 1918" pitchFamily="2" charset="0"/>
                <a:ea typeface="Brygada 1918" pitchFamily="2" charset="0"/>
              </a:rPr>
              <a:t>1</a:t>
            </a:r>
          </a:p>
        </p:txBody>
      </p:sp>
      <p:sp>
        <p:nvSpPr>
          <p:cNvPr id="5" name="Text 2">
            <a:extLst>
              <a:ext uri="{FF2B5EF4-FFF2-40B4-BE49-F238E27FC236}">
                <a16:creationId xmlns:a16="http://schemas.microsoft.com/office/drawing/2014/main" id="{62B7A5DB-227E-CB3C-E3D6-7CE22EA92D52}"/>
              </a:ext>
            </a:extLst>
          </p:cNvPr>
          <p:cNvSpPr/>
          <p:nvPr/>
        </p:nvSpPr>
        <p:spPr>
          <a:xfrm>
            <a:off x="1270565" y="2297697"/>
            <a:ext cx="2854643" cy="356830"/>
          </a:xfrm>
          <a:prstGeom prst="rect">
            <a:avLst/>
          </a:prstGeom>
          <a:noFill/>
          <a:ln/>
        </p:spPr>
        <p:txBody>
          <a:bodyPr wrap="square" lIns="0" tIns="0" rIns="0" bIns="0" rtlCol="0" anchor="t"/>
          <a:lstStyle/>
          <a:p>
            <a:pPr>
              <a:lnSpc>
                <a:spcPts val="2650"/>
              </a:lnSpc>
            </a:pPr>
            <a:r>
              <a:rPr lang="en-US" sz="2000" b="1" dirty="0">
                <a:solidFill>
                  <a:srgbClr val="FFB393"/>
                </a:solidFill>
                <a:latin typeface="Brygada 1918" pitchFamily="2" charset="0"/>
                <a:ea typeface="Brygada 1918" pitchFamily="2" charset="0"/>
              </a:rPr>
              <a:t>Redirect Function</a:t>
            </a:r>
          </a:p>
        </p:txBody>
      </p:sp>
      <p:sp>
        <p:nvSpPr>
          <p:cNvPr id="6" name="Text 3">
            <a:extLst>
              <a:ext uri="{FF2B5EF4-FFF2-40B4-BE49-F238E27FC236}">
                <a16:creationId xmlns:a16="http://schemas.microsoft.com/office/drawing/2014/main" id="{FC96013A-1BDB-41FC-057F-2CDEC4B7B2D7}"/>
              </a:ext>
            </a:extLst>
          </p:cNvPr>
          <p:cNvSpPr/>
          <p:nvPr/>
        </p:nvSpPr>
        <p:spPr>
          <a:xfrm>
            <a:off x="866824" y="2751087"/>
            <a:ext cx="3914181" cy="1468216"/>
          </a:xfrm>
          <a:prstGeom prst="rect">
            <a:avLst/>
          </a:prstGeom>
          <a:noFill/>
          <a:ln/>
        </p:spPr>
        <p:txBody>
          <a:bodyPr wrap="square" lIns="0" tIns="0" rIns="0" bIns="0" rtlCol="0" anchor="t"/>
          <a:lstStyle/>
          <a:p>
            <a:pPr>
              <a:lnSpc>
                <a:spcPts val="2650"/>
              </a:lnSpc>
            </a:pPr>
            <a:r>
              <a:rPr lang="en-US" dirty="0">
                <a:solidFill>
                  <a:srgbClr val="F4CAB8"/>
                </a:solidFill>
                <a:latin typeface="Brygada 1918" pitchFamily="2" charset="0"/>
                <a:ea typeface="Brygada 1918" pitchFamily="2" charset="0"/>
              </a:rPr>
              <a:t>The home page contains only one method to redirect the user to the other pages or the GitHub / API docs.</a:t>
            </a:r>
          </a:p>
        </p:txBody>
      </p:sp>
      <p:pic>
        <p:nvPicPr>
          <p:cNvPr id="10" name="Picture 9">
            <a:extLst>
              <a:ext uri="{FF2B5EF4-FFF2-40B4-BE49-F238E27FC236}">
                <a16:creationId xmlns:a16="http://schemas.microsoft.com/office/drawing/2014/main" id="{92DB7E58-B983-C4D6-A6DD-4B62797901C2}"/>
              </a:ext>
            </a:extLst>
          </p:cNvPr>
          <p:cNvPicPr>
            <a:picLocks noChangeAspect="1"/>
          </p:cNvPicPr>
          <p:nvPr/>
        </p:nvPicPr>
        <p:blipFill>
          <a:blip r:embed="rId4"/>
          <a:srcRect t="4187" r="1473" b="6031"/>
          <a:stretch/>
        </p:blipFill>
        <p:spPr>
          <a:xfrm>
            <a:off x="5243418" y="1974577"/>
            <a:ext cx="8758614" cy="4489451"/>
          </a:xfrm>
          <a:prstGeom prst="rect">
            <a:avLst/>
          </a:prstGeom>
        </p:spPr>
      </p:pic>
      <p:pic>
        <p:nvPicPr>
          <p:cNvPr id="11" name="Picture 4" descr="Pokémon Air Adventures">
            <a:extLst>
              <a:ext uri="{FF2B5EF4-FFF2-40B4-BE49-F238E27FC236}">
                <a16:creationId xmlns:a16="http://schemas.microsoft.com/office/drawing/2014/main" id="{AAE78B20-DD04-8704-7B1A-5AFF566A6EF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8310" t="11958" r="16242" b="1"/>
          <a:stretch/>
        </p:blipFill>
        <p:spPr bwMode="auto">
          <a:xfrm rot="16200000" flipV="1">
            <a:off x="2213993" y="3839348"/>
            <a:ext cx="5386080" cy="762604"/>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Pokémon Air Adventures">
            <a:extLst>
              <a:ext uri="{FF2B5EF4-FFF2-40B4-BE49-F238E27FC236}">
                <a16:creationId xmlns:a16="http://schemas.microsoft.com/office/drawing/2014/main" id="{F63E154F-0CF0-A8DA-A434-76B08BACC2A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7160" r="46986"/>
          <a:stretch/>
        </p:blipFill>
        <p:spPr bwMode="auto">
          <a:xfrm rot="10800000" flipV="1">
            <a:off x="4709745" y="3872697"/>
            <a:ext cx="481763" cy="8661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51808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A4E05B-D027-0B93-9F87-DA7B02F5BFE3}"/>
            </a:ext>
          </a:extLst>
        </p:cNvPr>
        <p:cNvGrpSpPr/>
        <p:nvPr/>
      </p:nvGrpSpPr>
      <p:grpSpPr>
        <a:xfrm>
          <a:off x="0" y="0"/>
          <a:ext cx="0" cy="0"/>
          <a:chOff x="0" y="0"/>
          <a:chExt cx="0" cy="0"/>
        </a:xfrm>
      </p:grpSpPr>
      <p:sp>
        <p:nvSpPr>
          <p:cNvPr id="3" name="Shape 1">
            <a:extLst>
              <a:ext uri="{FF2B5EF4-FFF2-40B4-BE49-F238E27FC236}">
                <a16:creationId xmlns:a16="http://schemas.microsoft.com/office/drawing/2014/main" id="{D0993C9D-BFF0-D661-1CDA-336B8AEC9A76}"/>
              </a:ext>
            </a:extLst>
          </p:cNvPr>
          <p:cNvSpPr/>
          <p:nvPr/>
        </p:nvSpPr>
        <p:spPr>
          <a:xfrm>
            <a:off x="7776766" y="1360503"/>
            <a:ext cx="6608904" cy="6372708"/>
          </a:xfrm>
          <a:prstGeom prst="roundRect">
            <a:avLst>
              <a:gd name="adj" fmla="val 1655"/>
            </a:avLst>
          </a:prstGeom>
          <a:solidFill>
            <a:srgbClr val="4D1529"/>
          </a:solidFill>
          <a:ln/>
        </p:spPr>
        <p:txBody>
          <a:bodyPr/>
          <a:lstStyle/>
          <a:p>
            <a:endParaRPr lang="en-US" dirty="0"/>
          </a:p>
        </p:txBody>
      </p:sp>
      <p:pic>
        <p:nvPicPr>
          <p:cNvPr id="51" name="Picture 4" descr="Pokémon Air Adventures">
            <a:extLst>
              <a:ext uri="{FF2B5EF4-FFF2-40B4-BE49-F238E27FC236}">
                <a16:creationId xmlns:a16="http://schemas.microsoft.com/office/drawing/2014/main" id="{F5CDFC7D-C779-E822-2533-E2045E1E42F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310" t="11958" r="16242" b="1"/>
          <a:stretch/>
        </p:blipFill>
        <p:spPr bwMode="auto">
          <a:xfrm rot="16200000" flipV="1">
            <a:off x="4619853" y="4099985"/>
            <a:ext cx="5386080" cy="762604"/>
          </a:xfrm>
          <a:prstGeom prst="rect">
            <a:avLst/>
          </a:prstGeom>
          <a:noFill/>
          <a:extLst>
            <a:ext uri="{909E8E84-426E-40DD-AFC4-6F175D3DCCD1}">
              <a14:hiddenFill xmlns:a14="http://schemas.microsoft.com/office/drawing/2010/main">
                <a:solidFill>
                  <a:srgbClr val="FFFFFF"/>
                </a:solidFill>
              </a14:hiddenFill>
            </a:ext>
          </a:extLst>
        </p:spPr>
      </p:pic>
      <p:sp>
        <p:nvSpPr>
          <p:cNvPr id="2" name="Text 0">
            <a:extLst>
              <a:ext uri="{FF2B5EF4-FFF2-40B4-BE49-F238E27FC236}">
                <a16:creationId xmlns:a16="http://schemas.microsoft.com/office/drawing/2014/main" id="{ACFF96E6-98BA-655C-4F7E-3934F075F9FB}"/>
              </a:ext>
            </a:extLst>
          </p:cNvPr>
          <p:cNvSpPr/>
          <p:nvPr/>
        </p:nvSpPr>
        <p:spPr>
          <a:xfrm>
            <a:off x="-1" y="344523"/>
            <a:ext cx="14630400" cy="713542"/>
          </a:xfrm>
          <a:prstGeom prst="rect">
            <a:avLst/>
          </a:prstGeom>
          <a:noFill/>
          <a:ln/>
        </p:spPr>
        <p:txBody>
          <a:bodyPr wrap="square" lIns="0" tIns="0" rIns="0" bIns="0" rtlCol="0" anchor="t"/>
          <a:lstStyle/>
          <a:p>
            <a:pPr algn="ctr">
              <a:lnSpc>
                <a:spcPts val="5600"/>
              </a:lnSpc>
            </a:pPr>
            <a:r>
              <a:rPr lang="en-US" sz="4450" b="1" dirty="0">
                <a:solidFill>
                  <a:srgbClr val="FFB393"/>
                </a:solidFill>
                <a:latin typeface="Brygada 1918 Medium" pitchFamily="2" charset="0"/>
                <a:ea typeface="Brygada 1918 Medium" pitchFamily="2" charset="0"/>
              </a:rPr>
              <a:t>Configuring Component – Search </a:t>
            </a:r>
          </a:p>
        </p:txBody>
      </p:sp>
      <p:pic>
        <p:nvPicPr>
          <p:cNvPr id="3076" name="Picture 4" descr="Pokémon Air Adventures">
            <a:extLst>
              <a:ext uri="{FF2B5EF4-FFF2-40B4-BE49-F238E27FC236}">
                <a16:creationId xmlns:a16="http://schemas.microsoft.com/office/drawing/2014/main" id="{FE2B24A7-B6E9-BF54-223E-B1872B77A65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7160" r="46986"/>
          <a:stretch/>
        </p:blipFill>
        <p:spPr bwMode="auto">
          <a:xfrm rot="10800000" flipV="1">
            <a:off x="7115605" y="4133334"/>
            <a:ext cx="481763" cy="866180"/>
          </a:xfrm>
          <a:prstGeom prst="rect">
            <a:avLst/>
          </a:prstGeom>
          <a:noFill/>
          <a:extLst>
            <a:ext uri="{909E8E84-426E-40DD-AFC4-6F175D3DCCD1}">
              <a14:hiddenFill xmlns:a14="http://schemas.microsoft.com/office/drawing/2010/main">
                <a:solidFill>
                  <a:srgbClr val="FFFFFF"/>
                </a:solidFill>
              </a14:hiddenFill>
            </a:ext>
          </a:extLst>
        </p:spPr>
      </p:pic>
      <p:grpSp>
        <p:nvGrpSpPr>
          <p:cNvPr id="19" name="Group 18">
            <a:extLst>
              <a:ext uri="{FF2B5EF4-FFF2-40B4-BE49-F238E27FC236}">
                <a16:creationId xmlns:a16="http://schemas.microsoft.com/office/drawing/2014/main" id="{89F1C988-4EDF-D039-3F44-4E826A970E8B}"/>
              </a:ext>
            </a:extLst>
          </p:cNvPr>
          <p:cNvGrpSpPr/>
          <p:nvPr/>
        </p:nvGrpSpPr>
        <p:grpSpPr>
          <a:xfrm>
            <a:off x="424129" y="1360503"/>
            <a:ext cx="6608904" cy="6372708"/>
            <a:chOff x="445192" y="4295317"/>
            <a:chExt cx="6608904" cy="5592206"/>
          </a:xfrm>
        </p:grpSpPr>
        <p:sp>
          <p:nvSpPr>
            <p:cNvPr id="21" name="Shape 1">
              <a:extLst>
                <a:ext uri="{FF2B5EF4-FFF2-40B4-BE49-F238E27FC236}">
                  <a16:creationId xmlns:a16="http://schemas.microsoft.com/office/drawing/2014/main" id="{4F7DD12F-04F5-53F3-7190-65E16978FD47}"/>
                </a:ext>
              </a:extLst>
            </p:cNvPr>
            <p:cNvSpPr/>
            <p:nvPr/>
          </p:nvSpPr>
          <p:spPr>
            <a:xfrm>
              <a:off x="445192" y="4295317"/>
              <a:ext cx="6608904" cy="5592206"/>
            </a:xfrm>
            <a:prstGeom prst="roundRect">
              <a:avLst>
                <a:gd name="adj" fmla="val 1655"/>
              </a:avLst>
            </a:prstGeom>
            <a:solidFill>
              <a:srgbClr val="4D1529"/>
            </a:solidFill>
            <a:ln/>
          </p:spPr>
          <p:txBody>
            <a:bodyPr/>
            <a:lstStyle/>
            <a:p>
              <a:endParaRPr lang="en-US" dirty="0"/>
            </a:p>
          </p:txBody>
        </p:sp>
        <p:sp>
          <p:nvSpPr>
            <p:cNvPr id="22" name="Text 2">
              <a:extLst>
                <a:ext uri="{FF2B5EF4-FFF2-40B4-BE49-F238E27FC236}">
                  <a16:creationId xmlns:a16="http://schemas.microsoft.com/office/drawing/2014/main" id="{2AF43444-0F0B-98A7-F803-B2E8F8AE531F}"/>
                </a:ext>
              </a:extLst>
            </p:cNvPr>
            <p:cNvSpPr/>
            <p:nvPr/>
          </p:nvSpPr>
          <p:spPr>
            <a:xfrm>
              <a:off x="445192" y="4512622"/>
              <a:ext cx="6608904" cy="387801"/>
            </a:xfrm>
            <a:prstGeom prst="rect">
              <a:avLst/>
            </a:prstGeom>
            <a:noFill/>
            <a:ln/>
          </p:spPr>
          <p:txBody>
            <a:bodyPr wrap="square" lIns="0" tIns="0" rIns="0" bIns="0" rtlCol="0" anchor="t"/>
            <a:lstStyle/>
            <a:p>
              <a:pPr algn="ctr">
                <a:lnSpc>
                  <a:spcPts val="2650"/>
                </a:lnSpc>
              </a:pPr>
              <a:r>
                <a:rPr lang="en-US" dirty="0">
                  <a:solidFill>
                    <a:srgbClr val="F4CAB8"/>
                  </a:solidFill>
                  <a:latin typeface="Brygada 1918" pitchFamily="2" charset="0"/>
                  <a:ea typeface="Brygada 1918" pitchFamily="2" charset="0"/>
                </a:rPr>
                <a:t>HTML </a:t>
              </a:r>
              <a:r>
                <a:rPr lang="en-US" i="1" dirty="0">
                  <a:solidFill>
                    <a:srgbClr val="F4CAB8"/>
                  </a:solidFill>
                  <a:latin typeface="Brygada 1918" pitchFamily="2" charset="0"/>
                  <a:ea typeface="Brygada 1918" pitchFamily="2" charset="0"/>
                </a:rPr>
                <a:t>(home.component.html)</a:t>
              </a:r>
              <a:endParaRPr lang="en-US" i="1" dirty="0"/>
            </a:p>
            <a:p>
              <a:pPr>
                <a:lnSpc>
                  <a:spcPts val="2650"/>
                </a:lnSpc>
              </a:pPr>
              <a:endParaRPr lang="en-US" dirty="0"/>
            </a:p>
          </p:txBody>
        </p:sp>
      </p:grpSp>
      <p:sp>
        <p:nvSpPr>
          <p:cNvPr id="46" name="Text 2">
            <a:extLst>
              <a:ext uri="{FF2B5EF4-FFF2-40B4-BE49-F238E27FC236}">
                <a16:creationId xmlns:a16="http://schemas.microsoft.com/office/drawing/2014/main" id="{88849B10-71EE-BEAF-54B1-31530B6911A3}"/>
              </a:ext>
            </a:extLst>
          </p:cNvPr>
          <p:cNvSpPr/>
          <p:nvPr/>
        </p:nvSpPr>
        <p:spPr>
          <a:xfrm>
            <a:off x="7878209" y="1592835"/>
            <a:ext cx="6507461" cy="451343"/>
          </a:xfrm>
          <a:prstGeom prst="rect">
            <a:avLst/>
          </a:prstGeom>
          <a:noFill/>
          <a:ln/>
        </p:spPr>
        <p:txBody>
          <a:bodyPr wrap="square" lIns="0" tIns="0" rIns="0" bIns="0" rtlCol="0" anchor="t"/>
          <a:lstStyle/>
          <a:p>
            <a:pPr algn="ctr">
              <a:lnSpc>
                <a:spcPts val="2650"/>
              </a:lnSpc>
            </a:pPr>
            <a:r>
              <a:rPr lang="en-US" dirty="0">
                <a:solidFill>
                  <a:srgbClr val="F4CAB8"/>
                </a:solidFill>
                <a:latin typeface="Brygada 1918" pitchFamily="2" charset="0"/>
                <a:ea typeface="Brygada 1918" pitchFamily="2" charset="0"/>
              </a:rPr>
              <a:t>TypeScript </a:t>
            </a:r>
            <a:r>
              <a:rPr lang="en-US" i="1" dirty="0">
                <a:solidFill>
                  <a:srgbClr val="F4CAB8"/>
                </a:solidFill>
                <a:latin typeface="Brygada 1918" pitchFamily="2" charset="0"/>
                <a:ea typeface="Brygada 1918" pitchFamily="2" charset="0"/>
              </a:rPr>
              <a:t>(</a:t>
            </a:r>
            <a:r>
              <a:rPr lang="en-US" i="1" dirty="0" err="1">
                <a:solidFill>
                  <a:srgbClr val="F4CAB8"/>
                </a:solidFill>
                <a:latin typeface="Brygada 1918" pitchFamily="2" charset="0"/>
                <a:ea typeface="Brygada 1918" pitchFamily="2" charset="0"/>
              </a:rPr>
              <a:t>home.component.ts</a:t>
            </a:r>
            <a:r>
              <a:rPr lang="en-US" i="1" dirty="0">
                <a:solidFill>
                  <a:srgbClr val="F4CAB8"/>
                </a:solidFill>
                <a:latin typeface="Brygada 1918" pitchFamily="2" charset="0"/>
                <a:ea typeface="Brygada 1918" pitchFamily="2" charset="0"/>
              </a:rPr>
              <a:t>)</a:t>
            </a:r>
            <a:endParaRPr lang="en-US" dirty="0"/>
          </a:p>
        </p:txBody>
      </p:sp>
      <p:pic>
        <p:nvPicPr>
          <p:cNvPr id="31" name="Picture 4" descr="Angular Logo PNG Vectors Free Download">
            <a:extLst>
              <a:ext uri="{FF2B5EF4-FFF2-40B4-BE49-F238E27FC236}">
                <a16:creationId xmlns:a16="http://schemas.microsoft.com/office/drawing/2014/main" id="{D3BF683C-7C72-E5EA-A104-04136AB18834}"/>
              </a:ext>
            </a:extLst>
          </p:cNvPr>
          <p:cNvPicPr>
            <a:picLocks noChangeAspect="1" noChangeArrowheads="1"/>
          </p:cNvPicPr>
          <p:nvPr/>
        </p:nvPicPr>
        <p:blipFill>
          <a:blip r:embed="rId4">
            <a:alphaModFix amt="20000"/>
            <a:extLst>
              <a:ext uri="{28A0092B-C50C-407E-A947-70E740481C1C}">
                <a14:useLocalDpi xmlns:a14="http://schemas.microsoft.com/office/drawing/2010/main" val="0"/>
              </a:ext>
            </a:extLst>
          </a:blip>
          <a:srcRect/>
          <a:stretch>
            <a:fillRect/>
          </a:stretch>
        </p:blipFill>
        <p:spPr bwMode="auto">
          <a:xfrm>
            <a:off x="13698382" y="7383235"/>
            <a:ext cx="716449" cy="75948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D5D30118-9E43-6ED6-D9D9-EF168DB312B5}"/>
              </a:ext>
            </a:extLst>
          </p:cNvPr>
          <p:cNvPicPr>
            <a:picLocks noChangeAspect="1"/>
          </p:cNvPicPr>
          <p:nvPr/>
        </p:nvPicPr>
        <p:blipFill>
          <a:blip r:embed="rId5"/>
          <a:stretch>
            <a:fillRect/>
          </a:stretch>
        </p:blipFill>
        <p:spPr>
          <a:xfrm>
            <a:off x="478018" y="2197811"/>
            <a:ext cx="6371001" cy="5387651"/>
          </a:xfrm>
          <a:prstGeom prst="rect">
            <a:avLst/>
          </a:prstGeom>
        </p:spPr>
      </p:pic>
      <p:pic>
        <p:nvPicPr>
          <p:cNvPr id="9" name="Picture 8">
            <a:extLst>
              <a:ext uri="{FF2B5EF4-FFF2-40B4-BE49-F238E27FC236}">
                <a16:creationId xmlns:a16="http://schemas.microsoft.com/office/drawing/2014/main" id="{4DB2D218-4845-5807-5D93-030679FC9C08}"/>
              </a:ext>
            </a:extLst>
          </p:cNvPr>
          <p:cNvPicPr>
            <a:picLocks noChangeAspect="1"/>
          </p:cNvPicPr>
          <p:nvPr/>
        </p:nvPicPr>
        <p:blipFill>
          <a:blip r:embed="rId6"/>
          <a:stretch>
            <a:fillRect/>
          </a:stretch>
        </p:blipFill>
        <p:spPr>
          <a:xfrm>
            <a:off x="9859290" y="2044178"/>
            <a:ext cx="2443855" cy="5413672"/>
          </a:xfrm>
          <a:prstGeom prst="rect">
            <a:avLst/>
          </a:prstGeom>
        </p:spPr>
      </p:pic>
    </p:spTree>
    <p:extLst>
      <p:ext uri="{BB962C8B-B14F-4D97-AF65-F5344CB8AC3E}">
        <p14:creationId xmlns:p14="http://schemas.microsoft.com/office/powerpoint/2010/main" val="27893407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077C0C-70F8-4D2B-64BF-E84DB80D51B6}"/>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5E42D06E-3755-3CC4-D9CE-9FFE7D571C8D}"/>
              </a:ext>
            </a:extLst>
          </p:cNvPr>
          <p:cNvSpPr/>
          <p:nvPr/>
        </p:nvSpPr>
        <p:spPr>
          <a:xfrm>
            <a:off x="-1" y="344523"/>
            <a:ext cx="14630400" cy="713542"/>
          </a:xfrm>
          <a:prstGeom prst="rect">
            <a:avLst/>
          </a:prstGeom>
          <a:noFill/>
          <a:ln/>
        </p:spPr>
        <p:txBody>
          <a:bodyPr wrap="square" lIns="0" tIns="0" rIns="0" bIns="0" rtlCol="0" anchor="t"/>
          <a:lstStyle/>
          <a:p>
            <a:pPr algn="ctr">
              <a:lnSpc>
                <a:spcPts val="5600"/>
              </a:lnSpc>
            </a:pPr>
            <a:r>
              <a:rPr lang="en-US" sz="4450" b="1" dirty="0">
                <a:solidFill>
                  <a:srgbClr val="FFB393"/>
                </a:solidFill>
                <a:latin typeface="Brygada 1918 Medium" pitchFamily="2" charset="0"/>
                <a:ea typeface="Brygada 1918 Medium" pitchFamily="2" charset="0"/>
              </a:rPr>
              <a:t>Component – Search - Explanation</a:t>
            </a:r>
          </a:p>
        </p:txBody>
      </p:sp>
      <p:sp>
        <p:nvSpPr>
          <p:cNvPr id="21" name="Shape 1">
            <a:extLst>
              <a:ext uri="{FF2B5EF4-FFF2-40B4-BE49-F238E27FC236}">
                <a16:creationId xmlns:a16="http://schemas.microsoft.com/office/drawing/2014/main" id="{7DF25B2B-EC5E-E2ED-22AC-8967B7027774}"/>
              </a:ext>
            </a:extLst>
          </p:cNvPr>
          <p:cNvSpPr/>
          <p:nvPr/>
        </p:nvSpPr>
        <p:spPr>
          <a:xfrm>
            <a:off x="411522" y="1273036"/>
            <a:ext cx="13788260" cy="6372708"/>
          </a:xfrm>
          <a:prstGeom prst="roundRect">
            <a:avLst>
              <a:gd name="adj" fmla="val 1655"/>
            </a:avLst>
          </a:prstGeom>
          <a:solidFill>
            <a:srgbClr val="4D1529"/>
          </a:solidFill>
          <a:ln/>
        </p:spPr>
        <p:txBody>
          <a:bodyPr/>
          <a:lstStyle/>
          <a:p>
            <a:endParaRPr lang="en-US" dirty="0"/>
          </a:p>
        </p:txBody>
      </p:sp>
      <p:pic>
        <p:nvPicPr>
          <p:cNvPr id="31" name="Picture 4" descr="Angular Logo PNG Vectors Free Download">
            <a:extLst>
              <a:ext uri="{FF2B5EF4-FFF2-40B4-BE49-F238E27FC236}">
                <a16:creationId xmlns:a16="http://schemas.microsoft.com/office/drawing/2014/main" id="{93BA0102-E977-C093-4F97-B531CCDCCE7B}"/>
              </a:ext>
            </a:extLst>
          </p:cNvPr>
          <p:cNvPicPr>
            <a:picLocks noChangeAspect="1" noChangeArrowheads="1"/>
          </p:cNvPicPr>
          <p:nvPr/>
        </p:nvPicPr>
        <p:blipFill>
          <a:blip r:embed="rId3">
            <a:alphaModFix amt="20000"/>
            <a:extLst>
              <a:ext uri="{28A0092B-C50C-407E-A947-70E740481C1C}">
                <a14:useLocalDpi xmlns:a14="http://schemas.microsoft.com/office/drawing/2010/main" val="0"/>
              </a:ext>
            </a:extLst>
          </a:blip>
          <a:srcRect/>
          <a:stretch>
            <a:fillRect/>
          </a:stretch>
        </p:blipFill>
        <p:spPr bwMode="auto">
          <a:xfrm>
            <a:off x="13698382" y="7383235"/>
            <a:ext cx="716449" cy="759487"/>
          </a:xfrm>
          <a:prstGeom prst="rect">
            <a:avLst/>
          </a:prstGeom>
          <a:noFill/>
          <a:extLst>
            <a:ext uri="{909E8E84-426E-40DD-AFC4-6F175D3DCCD1}">
              <a14:hiddenFill xmlns:a14="http://schemas.microsoft.com/office/drawing/2010/main">
                <a:solidFill>
                  <a:srgbClr val="FFFFFF"/>
                </a:solidFill>
              </a14:hiddenFill>
            </a:ext>
          </a:extLst>
        </p:spPr>
      </p:pic>
      <p:sp>
        <p:nvSpPr>
          <p:cNvPr id="4" name="Text 1">
            <a:extLst>
              <a:ext uri="{FF2B5EF4-FFF2-40B4-BE49-F238E27FC236}">
                <a16:creationId xmlns:a16="http://schemas.microsoft.com/office/drawing/2014/main" id="{CA565E4B-21DA-75C9-3541-CA22A4951D68}"/>
              </a:ext>
            </a:extLst>
          </p:cNvPr>
          <p:cNvSpPr/>
          <p:nvPr/>
        </p:nvSpPr>
        <p:spPr>
          <a:xfrm>
            <a:off x="866825" y="2053072"/>
            <a:ext cx="3662124" cy="706517"/>
          </a:xfrm>
          <a:prstGeom prst="rect">
            <a:avLst/>
          </a:prstGeom>
          <a:noFill/>
          <a:ln/>
        </p:spPr>
        <p:txBody>
          <a:bodyPr wrap="square" lIns="0" tIns="0" rIns="0" bIns="0" rtlCol="0" anchor="t"/>
          <a:lstStyle/>
          <a:p>
            <a:pPr>
              <a:lnSpc>
                <a:spcPts val="2650"/>
              </a:lnSpc>
            </a:pPr>
            <a:r>
              <a:rPr lang="en-US" dirty="0">
                <a:solidFill>
                  <a:srgbClr val="F4CAB8"/>
                </a:solidFill>
                <a:latin typeface="Brygada 1918" pitchFamily="2" charset="0"/>
                <a:ea typeface="Brygada 1918" pitchFamily="2" charset="0"/>
              </a:rPr>
              <a:t>1</a:t>
            </a:r>
          </a:p>
        </p:txBody>
      </p:sp>
      <p:sp>
        <p:nvSpPr>
          <p:cNvPr id="5" name="Text 2">
            <a:extLst>
              <a:ext uri="{FF2B5EF4-FFF2-40B4-BE49-F238E27FC236}">
                <a16:creationId xmlns:a16="http://schemas.microsoft.com/office/drawing/2014/main" id="{5298CD85-30C5-973E-95B8-9B46F7F0D128}"/>
              </a:ext>
            </a:extLst>
          </p:cNvPr>
          <p:cNvSpPr/>
          <p:nvPr/>
        </p:nvSpPr>
        <p:spPr>
          <a:xfrm>
            <a:off x="1270565" y="2049500"/>
            <a:ext cx="2854643" cy="356830"/>
          </a:xfrm>
          <a:prstGeom prst="rect">
            <a:avLst/>
          </a:prstGeom>
          <a:noFill/>
          <a:ln/>
        </p:spPr>
        <p:txBody>
          <a:bodyPr wrap="square" lIns="0" tIns="0" rIns="0" bIns="0" rtlCol="0" anchor="t"/>
          <a:lstStyle/>
          <a:p>
            <a:pPr>
              <a:lnSpc>
                <a:spcPts val="2650"/>
              </a:lnSpc>
            </a:pPr>
            <a:r>
              <a:rPr lang="en-US" sz="2000" b="1" dirty="0">
                <a:solidFill>
                  <a:srgbClr val="FFB393"/>
                </a:solidFill>
                <a:latin typeface="Brygada 1918" pitchFamily="2" charset="0"/>
                <a:ea typeface="Brygada 1918" pitchFamily="2" charset="0"/>
              </a:rPr>
              <a:t>Core concepts</a:t>
            </a:r>
          </a:p>
        </p:txBody>
      </p:sp>
      <p:pic>
        <p:nvPicPr>
          <p:cNvPr id="11" name="Picture 4" descr="Pokémon Air Adventures">
            <a:extLst>
              <a:ext uri="{FF2B5EF4-FFF2-40B4-BE49-F238E27FC236}">
                <a16:creationId xmlns:a16="http://schemas.microsoft.com/office/drawing/2014/main" id="{DFC74CDD-3452-4134-DB23-AF264FAF0B7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0415" t="23136" r="20200" b="21245"/>
          <a:stretch/>
        </p:blipFill>
        <p:spPr bwMode="auto">
          <a:xfrm rot="16200000" flipV="1">
            <a:off x="3539043" y="3820873"/>
            <a:ext cx="4887097" cy="48176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Pokémon Air Adventures">
            <a:extLst>
              <a:ext uri="{FF2B5EF4-FFF2-40B4-BE49-F238E27FC236}">
                <a16:creationId xmlns:a16="http://schemas.microsoft.com/office/drawing/2014/main" id="{54C0A595-56C9-9087-09B2-1015BC4EFD4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7160" r="46986"/>
          <a:stretch/>
        </p:blipFill>
        <p:spPr bwMode="auto">
          <a:xfrm rot="10800000" flipV="1">
            <a:off x="5741712" y="3637563"/>
            <a:ext cx="481763" cy="866180"/>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2">
            <a:extLst>
              <a:ext uri="{FF2B5EF4-FFF2-40B4-BE49-F238E27FC236}">
                <a16:creationId xmlns:a16="http://schemas.microsoft.com/office/drawing/2014/main" id="{1850DEB4-0EA9-CAD8-3108-F377A9961869}"/>
              </a:ext>
            </a:extLst>
          </p:cNvPr>
          <p:cNvSpPr>
            <a:spLocks noChangeArrowheads="1"/>
          </p:cNvSpPr>
          <p:nvPr/>
        </p:nvSpPr>
        <p:spPr bwMode="auto">
          <a:xfrm>
            <a:off x="866826" y="2465328"/>
            <a:ext cx="4698696" cy="3817904"/>
          </a:xfrm>
          <a:prstGeom prst="rect">
            <a:avLst/>
          </a:prstGeom>
          <a:noFill/>
          <a:ln/>
        </p:spPr>
        <p:txBody>
          <a:bodyPr wrap="square" lIns="0" tIns="0" rIns="0" bIns="0" rtlCol="0" anchor="t"/>
          <a:lstStyle/>
          <a:p>
            <a:pPr marL="285750" indent="-285750">
              <a:lnSpc>
                <a:spcPts val="2650"/>
              </a:lnSpc>
              <a:buFont typeface="Arial" panose="020B0604020202020204" pitchFamily="34" charset="0"/>
              <a:buChar char="•"/>
            </a:pPr>
            <a:r>
              <a:rPr lang="en-US" altLang="en-US" dirty="0">
                <a:solidFill>
                  <a:srgbClr val="F4CAB8"/>
                </a:solidFill>
                <a:latin typeface="Brygada 1918" pitchFamily="2" charset="0"/>
                <a:ea typeface="Brygada 1918" pitchFamily="2" charset="0"/>
              </a:rPr>
              <a:t>Data Binding:</a:t>
            </a:r>
          </a:p>
          <a:p>
            <a:pPr marL="742950" lvl="1" indent="-285750">
              <a:lnSpc>
                <a:spcPts val="2650"/>
              </a:lnSpc>
              <a:buFont typeface="Arial" panose="020B0604020202020204" pitchFamily="34" charset="0"/>
              <a:buChar char="•"/>
            </a:pPr>
            <a:r>
              <a:rPr lang="en-US" altLang="en-US" dirty="0">
                <a:solidFill>
                  <a:srgbClr val="F4CAB8"/>
                </a:solidFill>
                <a:latin typeface="Brygada 1918" pitchFamily="2" charset="0"/>
                <a:ea typeface="Brygada 1918" pitchFamily="2" charset="0"/>
              </a:rPr>
              <a:t>Interpolation: {{ data }}</a:t>
            </a:r>
          </a:p>
          <a:p>
            <a:pPr marL="742950" lvl="1" indent="-285750">
              <a:lnSpc>
                <a:spcPts val="2650"/>
              </a:lnSpc>
              <a:buFont typeface="Arial" panose="020B0604020202020204" pitchFamily="34" charset="0"/>
              <a:buChar char="•"/>
            </a:pPr>
            <a:r>
              <a:rPr lang="en-US" altLang="en-US" dirty="0">
                <a:solidFill>
                  <a:srgbClr val="F4CAB8"/>
                </a:solidFill>
                <a:latin typeface="Brygada 1918" pitchFamily="2" charset="0"/>
                <a:ea typeface="Brygada 1918" pitchFamily="2" charset="0"/>
              </a:rPr>
              <a:t>Property Binding: [property]="data"</a:t>
            </a:r>
          </a:p>
          <a:p>
            <a:pPr marL="742950" lvl="1" indent="-285750">
              <a:lnSpc>
                <a:spcPts val="2650"/>
              </a:lnSpc>
              <a:buFont typeface="Arial" panose="020B0604020202020204" pitchFamily="34" charset="0"/>
              <a:buChar char="•"/>
            </a:pPr>
            <a:r>
              <a:rPr lang="en-US" altLang="en-US" dirty="0">
                <a:solidFill>
                  <a:srgbClr val="F4CAB8"/>
                </a:solidFill>
                <a:latin typeface="Brygada 1918" pitchFamily="2" charset="0"/>
                <a:ea typeface="Brygada 1918" pitchFamily="2" charset="0"/>
              </a:rPr>
              <a:t>Event Binding: (event)="handler()"</a:t>
            </a:r>
          </a:p>
          <a:p>
            <a:pPr marL="742950" lvl="1" indent="-285750">
              <a:lnSpc>
                <a:spcPts val="2650"/>
              </a:lnSpc>
              <a:buFont typeface="Arial" panose="020B0604020202020204" pitchFamily="34" charset="0"/>
              <a:buChar char="•"/>
            </a:pPr>
            <a:r>
              <a:rPr lang="en-US" altLang="en-US" dirty="0">
                <a:solidFill>
                  <a:srgbClr val="F4CAB8"/>
                </a:solidFill>
                <a:latin typeface="Brygada 1918" pitchFamily="2" charset="0"/>
                <a:ea typeface="Brygada 1918" pitchFamily="2" charset="0"/>
              </a:rPr>
              <a:t>Two-Way Binding: [(</a:t>
            </a:r>
            <a:r>
              <a:rPr lang="en-US" altLang="en-US" dirty="0" err="1">
                <a:solidFill>
                  <a:srgbClr val="F4CAB8"/>
                </a:solidFill>
                <a:latin typeface="Brygada 1918" pitchFamily="2" charset="0"/>
                <a:ea typeface="Brygada 1918" pitchFamily="2" charset="0"/>
              </a:rPr>
              <a:t>ngModel</a:t>
            </a:r>
            <a:r>
              <a:rPr lang="en-US" altLang="en-US" dirty="0">
                <a:solidFill>
                  <a:srgbClr val="F4CAB8"/>
                </a:solidFill>
                <a:latin typeface="Brygada 1918" pitchFamily="2" charset="0"/>
                <a:ea typeface="Brygada 1918" pitchFamily="2" charset="0"/>
              </a:rPr>
              <a:t>)]="data“</a:t>
            </a:r>
            <a:br>
              <a:rPr lang="en-US" altLang="en-US" dirty="0">
                <a:solidFill>
                  <a:srgbClr val="F4CAB8"/>
                </a:solidFill>
                <a:latin typeface="Brygada 1918" pitchFamily="2" charset="0"/>
                <a:ea typeface="Brygada 1918" pitchFamily="2" charset="0"/>
              </a:rPr>
            </a:br>
            <a:endParaRPr lang="en-US" altLang="en-US" dirty="0">
              <a:solidFill>
                <a:srgbClr val="F4CAB8"/>
              </a:solidFill>
              <a:latin typeface="Brygada 1918" pitchFamily="2" charset="0"/>
              <a:ea typeface="Brygada 1918" pitchFamily="2" charset="0"/>
            </a:endParaRPr>
          </a:p>
          <a:p>
            <a:pPr marL="285750" indent="-285750">
              <a:lnSpc>
                <a:spcPts val="2650"/>
              </a:lnSpc>
              <a:buFont typeface="Arial" panose="020B0604020202020204" pitchFamily="34" charset="0"/>
              <a:buChar char="•"/>
            </a:pPr>
            <a:r>
              <a:rPr lang="en-US" altLang="en-US" dirty="0">
                <a:solidFill>
                  <a:srgbClr val="F4CAB8"/>
                </a:solidFill>
                <a:latin typeface="Brygada 1918" pitchFamily="2" charset="0"/>
                <a:ea typeface="Brygada 1918" pitchFamily="2" charset="0"/>
              </a:rPr>
              <a:t>Directives:</a:t>
            </a:r>
          </a:p>
          <a:p>
            <a:pPr marL="742950" lvl="1" indent="-285750">
              <a:lnSpc>
                <a:spcPts val="2650"/>
              </a:lnSpc>
              <a:buFont typeface="Arial" panose="020B0604020202020204" pitchFamily="34" charset="0"/>
              <a:buChar char="•"/>
            </a:pPr>
            <a:r>
              <a:rPr lang="en-US" altLang="en-US" dirty="0" err="1">
                <a:solidFill>
                  <a:srgbClr val="F4CAB8"/>
                </a:solidFill>
                <a:latin typeface="Brygada 1918" pitchFamily="2" charset="0"/>
                <a:ea typeface="Brygada 1918" pitchFamily="2" charset="0"/>
              </a:rPr>
              <a:t>ngIf</a:t>
            </a:r>
            <a:r>
              <a:rPr lang="en-US" altLang="en-US" dirty="0">
                <a:solidFill>
                  <a:srgbClr val="F4CAB8"/>
                </a:solidFill>
                <a:latin typeface="Brygada 1918" pitchFamily="2" charset="0"/>
                <a:ea typeface="Brygada 1918" pitchFamily="2" charset="0"/>
              </a:rPr>
              <a:t>: Conditional rendering.</a:t>
            </a:r>
          </a:p>
          <a:p>
            <a:pPr marL="742950" lvl="1" indent="-285750">
              <a:lnSpc>
                <a:spcPts val="2650"/>
              </a:lnSpc>
              <a:buFont typeface="Arial" panose="020B0604020202020204" pitchFamily="34" charset="0"/>
              <a:buChar char="•"/>
            </a:pPr>
            <a:r>
              <a:rPr lang="en-US" altLang="en-US" dirty="0" err="1">
                <a:solidFill>
                  <a:srgbClr val="F4CAB8"/>
                </a:solidFill>
                <a:latin typeface="Brygada 1918" pitchFamily="2" charset="0"/>
                <a:ea typeface="Brygada 1918" pitchFamily="2" charset="0"/>
              </a:rPr>
              <a:t>ngFor</a:t>
            </a:r>
            <a:r>
              <a:rPr lang="en-US" altLang="en-US" dirty="0">
                <a:solidFill>
                  <a:srgbClr val="F4CAB8"/>
                </a:solidFill>
                <a:latin typeface="Brygada 1918" pitchFamily="2" charset="0"/>
                <a:ea typeface="Brygada 1918" pitchFamily="2" charset="0"/>
              </a:rPr>
              <a:t>: Looping through arrays.</a:t>
            </a:r>
          </a:p>
          <a:p>
            <a:pPr>
              <a:lnSpc>
                <a:spcPts val="2650"/>
              </a:lnSpc>
            </a:pPr>
            <a:endParaRPr lang="en-US" altLang="en-US" dirty="0">
              <a:solidFill>
                <a:srgbClr val="F4CAB8"/>
              </a:solidFill>
              <a:latin typeface="Brygada 1918" pitchFamily="2" charset="0"/>
              <a:ea typeface="Brygada 1918" pitchFamily="2" charset="0"/>
            </a:endParaRPr>
          </a:p>
        </p:txBody>
      </p:sp>
      <p:pic>
        <p:nvPicPr>
          <p:cNvPr id="20" name="Picture 19">
            <a:extLst>
              <a:ext uri="{FF2B5EF4-FFF2-40B4-BE49-F238E27FC236}">
                <a16:creationId xmlns:a16="http://schemas.microsoft.com/office/drawing/2014/main" id="{69E27FC3-754B-DEBD-3C6D-CB48919C5491}"/>
              </a:ext>
            </a:extLst>
          </p:cNvPr>
          <p:cNvPicPr>
            <a:picLocks noChangeAspect="1"/>
          </p:cNvPicPr>
          <p:nvPr/>
        </p:nvPicPr>
        <p:blipFill>
          <a:blip r:embed="rId5"/>
          <a:stretch>
            <a:fillRect/>
          </a:stretch>
        </p:blipFill>
        <p:spPr>
          <a:xfrm>
            <a:off x="7416086" y="1495254"/>
            <a:ext cx="5154000" cy="2591788"/>
          </a:xfrm>
          <a:prstGeom prst="rect">
            <a:avLst/>
          </a:prstGeom>
        </p:spPr>
      </p:pic>
      <p:sp>
        <p:nvSpPr>
          <p:cNvPr id="22" name="Rectangle 2">
            <a:extLst>
              <a:ext uri="{FF2B5EF4-FFF2-40B4-BE49-F238E27FC236}">
                <a16:creationId xmlns:a16="http://schemas.microsoft.com/office/drawing/2014/main" id="{814FD215-4657-EDD5-76BD-B15D94FA1EB2}"/>
              </a:ext>
            </a:extLst>
          </p:cNvPr>
          <p:cNvSpPr>
            <a:spLocks noChangeArrowheads="1"/>
          </p:cNvSpPr>
          <p:nvPr/>
        </p:nvSpPr>
        <p:spPr bwMode="auto">
          <a:xfrm>
            <a:off x="866825" y="6702176"/>
            <a:ext cx="12831557" cy="861369"/>
          </a:xfrm>
          <a:prstGeom prst="rect">
            <a:avLst/>
          </a:prstGeom>
          <a:noFill/>
          <a:ln/>
        </p:spPr>
        <p:txBody>
          <a:bodyPr wrap="square" lIns="0" tIns="0" rIns="0" bIns="0" rtlCol="0" anchor="t"/>
          <a:lstStyle/>
          <a:p>
            <a:pPr algn="ctr">
              <a:lnSpc>
                <a:spcPts val="2650"/>
              </a:lnSpc>
            </a:pPr>
            <a:r>
              <a:rPr lang="en-US" altLang="en-US" dirty="0">
                <a:solidFill>
                  <a:srgbClr val="F4CAB8"/>
                </a:solidFill>
                <a:latin typeface="Brygada 1918" pitchFamily="2" charset="0"/>
                <a:ea typeface="Brygada 1918" pitchFamily="2" charset="0"/>
              </a:rPr>
              <a:t>This Component holds the most complex logic of this project and use different techniques to achieve its goal, allowing user to search by ID (id number or Pokémon name) and type (id number or type like water, grass, fire) </a:t>
            </a:r>
          </a:p>
        </p:txBody>
      </p:sp>
      <p:pic>
        <p:nvPicPr>
          <p:cNvPr id="24" name="Picture 23">
            <a:extLst>
              <a:ext uri="{FF2B5EF4-FFF2-40B4-BE49-F238E27FC236}">
                <a16:creationId xmlns:a16="http://schemas.microsoft.com/office/drawing/2014/main" id="{A8678D7B-6E6F-DAD7-69E5-620277439E6C}"/>
              </a:ext>
            </a:extLst>
          </p:cNvPr>
          <p:cNvPicPr>
            <a:picLocks noChangeAspect="1"/>
          </p:cNvPicPr>
          <p:nvPr/>
        </p:nvPicPr>
        <p:blipFill>
          <a:blip r:embed="rId6"/>
          <a:stretch>
            <a:fillRect/>
          </a:stretch>
        </p:blipFill>
        <p:spPr>
          <a:xfrm>
            <a:off x="6915501" y="4467911"/>
            <a:ext cx="3662124" cy="1823401"/>
          </a:xfrm>
          <a:prstGeom prst="rect">
            <a:avLst/>
          </a:prstGeom>
        </p:spPr>
      </p:pic>
      <p:pic>
        <p:nvPicPr>
          <p:cNvPr id="26" name="Picture 25">
            <a:extLst>
              <a:ext uri="{FF2B5EF4-FFF2-40B4-BE49-F238E27FC236}">
                <a16:creationId xmlns:a16="http://schemas.microsoft.com/office/drawing/2014/main" id="{85DBE68D-2C56-C73B-793F-8440A5BDC17E}"/>
              </a:ext>
            </a:extLst>
          </p:cNvPr>
          <p:cNvPicPr>
            <a:picLocks noChangeAspect="1"/>
          </p:cNvPicPr>
          <p:nvPr/>
        </p:nvPicPr>
        <p:blipFill>
          <a:blip r:embed="rId7"/>
          <a:stretch>
            <a:fillRect/>
          </a:stretch>
        </p:blipFill>
        <p:spPr>
          <a:xfrm>
            <a:off x="11708178" y="4542720"/>
            <a:ext cx="1334650" cy="1751283"/>
          </a:xfrm>
          <a:prstGeom prst="rect">
            <a:avLst/>
          </a:prstGeom>
        </p:spPr>
      </p:pic>
    </p:spTree>
    <p:extLst>
      <p:ext uri="{BB962C8B-B14F-4D97-AF65-F5344CB8AC3E}">
        <p14:creationId xmlns:p14="http://schemas.microsoft.com/office/powerpoint/2010/main" val="7755784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A50B59-1E84-6BFF-E588-020EFDD24FFD}"/>
            </a:ext>
          </a:extLst>
        </p:cNvPr>
        <p:cNvGrpSpPr/>
        <p:nvPr/>
      </p:nvGrpSpPr>
      <p:grpSpPr>
        <a:xfrm>
          <a:off x="0" y="0"/>
          <a:ext cx="0" cy="0"/>
          <a:chOff x="0" y="0"/>
          <a:chExt cx="0" cy="0"/>
        </a:xfrm>
      </p:grpSpPr>
      <p:sp>
        <p:nvSpPr>
          <p:cNvPr id="3" name="Shape 1">
            <a:extLst>
              <a:ext uri="{FF2B5EF4-FFF2-40B4-BE49-F238E27FC236}">
                <a16:creationId xmlns:a16="http://schemas.microsoft.com/office/drawing/2014/main" id="{0BB3107A-92FF-72A9-E06A-69DF8C09FA60}"/>
              </a:ext>
            </a:extLst>
          </p:cNvPr>
          <p:cNvSpPr/>
          <p:nvPr/>
        </p:nvSpPr>
        <p:spPr>
          <a:xfrm>
            <a:off x="7776766" y="1360503"/>
            <a:ext cx="6608904" cy="6372708"/>
          </a:xfrm>
          <a:prstGeom prst="roundRect">
            <a:avLst>
              <a:gd name="adj" fmla="val 1655"/>
            </a:avLst>
          </a:prstGeom>
          <a:solidFill>
            <a:srgbClr val="4D1529"/>
          </a:solidFill>
          <a:ln/>
        </p:spPr>
        <p:txBody>
          <a:bodyPr/>
          <a:lstStyle/>
          <a:p>
            <a:endParaRPr lang="en-US" dirty="0"/>
          </a:p>
        </p:txBody>
      </p:sp>
      <p:pic>
        <p:nvPicPr>
          <p:cNvPr id="51" name="Picture 4" descr="Pokémon Air Adventures">
            <a:extLst>
              <a:ext uri="{FF2B5EF4-FFF2-40B4-BE49-F238E27FC236}">
                <a16:creationId xmlns:a16="http://schemas.microsoft.com/office/drawing/2014/main" id="{A0EC48C7-B2A2-5BC4-3926-4FCFF474F31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310" t="11958" r="16242" b="1"/>
          <a:stretch/>
        </p:blipFill>
        <p:spPr bwMode="auto">
          <a:xfrm rot="16200000" flipV="1">
            <a:off x="4619853" y="4099985"/>
            <a:ext cx="5386080" cy="762604"/>
          </a:xfrm>
          <a:prstGeom prst="rect">
            <a:avLst/>
          </a:prstGeom>
          <a:noFill/>
          <a:extLst>
            <a:ext uri="{909E8E84-426E-40DD-AFC4-6F175D3DCCD1}">
              <a14:hiddenFill xmlns:a14="http://schemas.microsoft.com/office/drawing/2010/main">
                <a:solidFill>
                  <a:srgbClr val="FFFFFF"/>
                </a:solidFill>
              </a14:hiddenFill>
            </a:ext>
          </a:extLst>
        </p:spPr>
      </p:pic>
      <p:sp>
        <p:nvSpPr>
          <p:cNvPr id="2" name="Text 0">
            <a:extLst>
              <a:ext uri="{FF2B5EF4-FFF2-40B4-BE49-F238E27FC236}">
                <a16:creationId xmlns:a16="http://schemas.microsoft.com/office/drawing/2014/main" id="{8119355F-67E8-BEAC-B34B-8451D822F3DD}"/>
              </a:ext>
            </a:extLst>
          </p:cNvPr>
          <p:cNvSpPr/>
          <p:nvPr/>
        </p:nvSpPr>
        <p:spPr>
          <a:xfrm>
            <a:off x="-1" y="344523"/>
            <a:ext cx="14630400" cy="713542"/>
          </a:xfrm>
          <a:prstGeom prst="rect">
            <a:avLst/>
          </a:prstGeom>
          <a:noFill/>
          <a:ln/>
        </p:spPr>
        <p:txBody>
          <a:bodyPr wrap="square" lIns="0" tIns="0" rIns="0" bIns="0" rtlCol="0" anchor="t"/>
          <a:lstStyle/>
          <a:p>
            <a:pPr algn="ctr">
              <a:lnSpc>
                <a:spcPts val="5600"/>
              </a:lnSpc>
            </a:pPr>
            <a:r>
              <a:rPr lang="en-US" sz="4450" b="1" dirty="0">
                <a:solidFill>
                  <a:srgbClr val="FFB393"/>
                </a:solidFill>
                <a:latin typeface="Brygada 1918 Medium" pitchFamily="2" charset="0"/>
                <a:ea typeface="Brygada 1918 Medium" pitchFamily="2" charset="0"/>
              </a:rPr>
              <a:t>Configuring Component – Details </a:t>
            </a:r>
          </a:p>
        </p:txBody>
      </p:sp>
      <p:pic>
        <p:nvPicPr>
          <p:cNvPr id="3076" name="Picture 4" descr="Pokémon Air Adventures">
            <a:extLst>
              <a:ext uri="{FF2B5EF4-FFF2-40B4-BE49-F238E27FC236}">
                <a16:creationId xmlns:a16="http://schemas.microsoft.com/office/drawing/2014/main" id="{E2E2D11A-A6E2-178E-3296-C2BDB789355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7160" r="46986"/>
          <a:stretch/>
        </p:blipFill>
        <p:spPr bwMode="auto">
          <a:xfrm rot="10800000" flipV="1">
            <a:off x="7115605" y="4133334"/>
            <a:ext cx="481763" cy="866180"/>
          </a:xfrm>
          <a:prstGeom prst="rect">
            <a:avLst/>
          </a:prstGeom>
          <a:noFill/>
          <a:extLst>
            <a:ext uri="{909E8E84-426E-40DD-AFC4-6F175D3DCCD1}">
              <a14:hiddenFill xmlns:a14="http://schemas.microsoft.com/office/drawing/2010/main">
                <a:solidFill>
                  <a:srgbClr val="FFFFFF"/>
                </a:solidFill>
              </a14:hiddenFill>
            </a:ext>
          </a:extLst>
        </p:spPr>
      </p:pic>
      <p:grpSp>
        <p:nvGrpSpPr>
          <p:cNvPr id="19" name="Group 18">
            <a:extLst>
              <a:ext uri="{FF2B5EF4-FFF2-40B4-BE49-F238E27FC236}">
                <a16:creationId xmlns:a16="http://schemas.microsoft.com/office/drawing/2014/main" id="{1926A2EE-509A-6CCA-473E-8D63CEF53CF0}"/>
              </a:ext>
            </a:extLst>
          </p:cNvPr>
          <p:cNvGrpSpPr/>
          <p:nvPr/>
        </p:nvGrpSpPr>
        <p:grpSpPr>
          <a:xfrm>
            <a:off x="424129" y="1360503"/>
            <a:ext cx="6608904" cy="6372708"/>
            <a:chOff x="445192" y="4295317"/>
            <a:chExt cx="6608904" cy="5592206"/>
          </a:xfrm>
        </p:grpSpPr>
        <p:sp>
          <p:nvSpPr>
            <p:cNvPr id="21" name="Shape 1">
              <a:extLst>
                <a:ext uri="{FF2B5EF4-FFF2-40B4-BE49-F238E27FC236}">
                  <a16:creationId xmlns:a16="http://schemas.microsoft.com/office/drawing/2014/main" id="{944449C6-FA97-32E6-C33F-B0807BB28B54}"/>
                </a:ext>
              </a:extLst>
            </p:cNvPr>
            <p:cNvSpPr/>
            <p:nvPr/>
          </p:nvSpPr>
          <p:spPr>
            <a:xfrm>
              <a:off x="445192" y="4295317"/>
              <a:ext cx="6608904" cy="5592206"/>
            </a:xfrm>
            <a:prstGeom prst="roundRect">
              <a:avLst>
                <a:gd name="adj" fmla="val 1655"/>
              </a:avLst>
            </a:prstGeom>
            <a:solidFill>
              <a:srgbClr val="4D1529"/>
            </a:solidFill>
            <a:ln/>
          </p:spPr>
          <p:txBody>
            <a:bodyPr/>
            <a:lstStyle/>
            <a:p>
              <a:endParaRPr lang="en-US" dirty="0"/>
            </a:p>
          </p:txBody>
        </p:sp>
        <p:sp>
          <p:nvSpPr>
            <p:cNvPr id="22" name="Text 2">
              <a:extLst>
                <a:ext uri="{FF2B5EF4-FFF2-40B4-BE49-F238E27FC236}">
                  <a16:creationId xmlns:a16="http://schemas.microsoft.com/office/drawing/2014/main" id="{1811C922-4748-BD9C-8678-B504D26BBF8F}"/>
                </a:ext>
              </a:extLst>
            </p:cNvPr>
            <p:cNvSpPr/>
            <p:nvPr/>
          </p:nvSpPr>
          <p:spPr>
            <a:xfrm>
              <a:off x="445192" y="4512622"/>
              <a:ext cx="6608904" cy="387801"/>
            </a:xfrm>
            <a:prstGeom prst="rect">
              <a:avLst/>
            </a:prstGeom>
            <a:noFill/>
            <a:ln/>
          </p:spPr>
          <p:txBody>
            <a:bodyPr wrap="square" lIns="0" tIns="0" rIns="0" bIns="0" rtlCol="0" anchor="t"/>
            <a:lstStyle/>
            <a:p>
              <a:pPr algn="ctr">
                <a:lnSpc>
                  <a:spcPts val="2650"/>
                </a:lnSpc>
              </a:pPr>
              <a:r>
                <a:rPr lang="en-US" dirty="0">
                  <a:solidFill>
                    <a:srgbClr val="F4CAB8"/>
                  </a:solidFill>
                  <a:latin typeface="Brygada 1918" pitchFamily="2" charset="0"/>
                  <a:ea typeface="Brygada 1918" pitchFamily="2" charset="0"/>
                </a:rPr>
                <a:t>HTML </a:t>
              </a:r>
              <a:r>
                <a:rPr lang="en-US" i="1" dirty="0">
                  <a:solidFill>
                    <a:srgbClr val="F4CAB8"/>
                  </a:solidFill>
                  <a:latin typeface="Brygada 1918" pitchFamily="2" charset="0"/>
                  <a:ea typeface="Brygada 1918" pitchFamily="2" charset="0"/>
                </a:rPr>
                <a:t>(home.component.html)</a:t>
              </a:r>
              <a:endParaRPr lang="en-US" i="1" dirty="0"/>
            </a:p>
            <a:p>
              <a:pPr>
                <a:lnSpc>
                  <a:spcPts val="2650"/>
                </a:lnSpc>
              </a:pPr>
              <a:endParaRPr lang="en-US" dirty="0"/>
            </a:p>
          </p:txBody>
        </p:sp>
      </p:grpSp>
      <p:sp>
        <p:nvSpPr>
          <p:cNvPr id="46" name="Text 2">
            <a:extLst>
              <a:ext uri="{FF2B5EF4-FFF2-40B4-BE49-F238E27FC236}">
                <a16:creationId xmlns:a16="http://schemas.microsoft.com/office/drawing/2014/main" id="{EDF816EE-5E05-8892-2DBD-92E02F60A2EE}"/>
              </a:ext>
            </a:extLst>
          </p:cNvPr>
          <p:cNvSpPr/>
          <p:nvPr/>
        </p:nvSpPr>
        <p:spPr>
          <a:xfrm>
            <a:off x="7878209" y="1592835"/>
            <a:ext cx="6507461" cy="451343"/>
          </a:xfrm>
          <a:prstGeom prst="rect">
            <a:avLst/>
          </a:prstGeom>
          <a:noFill/>
          <a:ln/>
        </p:spPr>
        <p:txBody>
          <a:bodyPr wrap="square" lIns="0" tIns="0" rIns="0" bIns="0" rtlCol="0" anchor="t"/>
          <a:lstStyle/>
          <a:p>
            <a:pPr algn="ctr">
              <a:lnSpc>
                <a:spcPts val="2650"/>
              </a:lnSpc>
            </a:pPr>
            <a:r>
              <a:rPr lang="en-US" dirty="0">
                <a:solidFill>
                  <a:srgbClr val="F4CAB8"/>
                </a:solidFill>
                <a:latin typeface="Brygada 1918" pitchFamily="2" charset="0"/>
                <a:ea typeface="Brygada 1918" pitchFamily="2" charset="0"/>
              </a:rPr>
              <a:t>TypeScript </a:t>
            </a:r>
            <a:r>
              <a:rPr lang="en-US" i="1" dirty="0">
                <a:solidFill>
                  <a:srgbClr val="F4CAB8"/>
                </a:solidFill>
                <a:latin typeface="Brygada 1918" pitchFamily="2" charset="0"/>
                <a:ea typeface="Brygada 1918" pitchFamily="2" charset="0"/>
              </a:rPr>
              <a:t>(</a:t>
            </a:r>
            <a:r>
              <a:rPr lang="en-US" i="1" dirty="0" err="1">
                <a:solidFill>
                  <a:srgbClr val="F4CAB8"/>
                </a:solidFill>
                <a:latin typeface="Brygada 1918" pitchFamily="2" charset="0"/>
                <a:ea typeface="Brygada 1918" pitchFamily="2" charset="0"/>
              </a:rPr>
              <a:t>home.component.ts</a:t>
            </a:r>
            <a:r>
              <a:rPr lang="en-US" i="1" dirty="0">
                <a:solidFill>
                  <a:srgbClr val="F4CAB8"/>
                </a:solidFill>
                <a:latin typeface="Brygada 1918" pitchFamily="2" charset="0"/>
                <a:ea typeface="Brygada 1918" pitchFamily="2" charset="0"/>
              </a:rPr>
              <a:t>)</a:t>
            </a:r>
            <a:endParaRPr lang="en-US" dirty="0"/>
          </a:p>
        </p:txBody>
      </p:sp>
      <p:pic>
        <p:nvPicPr>
          <p:cNvPr id="31" name="Picture 4" descr="Angular Logo PNG Vectors Free Download">
            <a:extLst>
              <a:ext uri="{FF2B5EF4-FFF2-40B4-BE49-F238E27FC236}">
                <a16:creationId xmlns:a16="http://schemas.microsoft.com/office/drawing/2014/main" id="{CD041EC4-AF13-8CB8-1FFB-B5E1F58BBD8A}"/>
              </a:ext>
            </a:extLst>
          </p:cNvPr>
          <p:cNvPicPr>
            <a:picLocks noChangeAspect="1" noChangeArrowheads="1"/>
          </p:cNvPicPr>
          <p:nvPr/>
        </p:nvPicPr>
        <p:blipFill>
          <a:blip r:embed="rId4">
            <a:alphaModFix amt="20000"/>
            <a:extLst>
              <a:ext uri="{28A0092B-C50C-407E-A947-70E740481C1C}">
                <a14:useLocalDpi xmlns:a14="http://schemas.microsoft.com/office/drawing/2010/main" val="0"/>
              </a:ext>
            </a:extLst>
          </a:blip>
          <a:srcRect/>
          <a:stretch>
            <a:fillRect/>
          </a:stretch>
        </p:blipFill>
        <p:spPr bwMode="auto">
          <a:xfrm>
            <a:off x="13698382" y="7383235"/>
            <a:ext cx="716449" cy="75948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668CF05B-422A-CFD7-2DA5-C4D3DB5EE393}"/>
              </a:ext>
            </a:extLst>
          </p:cNvPr>
          <p:cNvPicPr>
            <a:picLocks noChangeAspect="1"/>
          </p:cNvPicPr>
          <p:nvPr/>
        </p:nvPicPr>
        <p:blipFill>
          <a:blip r:embed="rId5"/>
          <a:stretch>
            <a:fillRect/>
          </a:stretch>
        </p:blipFill>
        <p:spPr>
          <a:xfrm>
            <a:off x="107677" y="2201237"/>
            <a:ext cx="7241807" cy="4730373"/>
          </a:xfrm>
          <a:prstGeom prst="rect">
            <a:avLst/>
          </a:prstGeom>
        </p:spPr>
      </p:pic>
      <p:pic>
        <p:nvPicPr>
          <p:cNvPr id="9" name="Picture 8">
            <a:extLst>
              <a:ext uri="{FF2B5EF4-FFF2-40B4-BE49-F238E27FC236}">
                <a16:creationId xmlns:a16="http://schemas.microsoft.com/office/drawing/2014/main" id="{A55DF1BA-B534-C0C8-4433-DF26605ADB63}"/>
              </a:ext>
            </a:extLst>
          </p:cNvPr>
          <p:cNvPicPr>
            <a:picLocks noChangeAspect="1"/>
          </p:cNvPicPr>
          <p:nvPr/>
        </p:nvPicPr>
        <p:blipFill>
          <a:blip r:embed="rId6"/>
          <a:stretch>
            <a:fillRect/>
          </a:stretch>
        </p:blipFill>
        <p:spPr>
          <a:xfrm>
            <a:off x="8852520" y="1788247"/>
            <a:ext cx="4558837" cy="6059411"/>
          </a:xfrm>
          <a:prstGeom prst="rect">
            <a:avLst/>
          </a:prstGeom>
        </p:spPr>
      </p:pic>
    </p:spTree>
    <p:extLst>
      <p:ext uri="{BB962C8B-B14F-4D97-AF65-F5344CB8AC3E}">
        <p14:creationId xmlns:p14="http://schemas.microsoft.com/office/powerpoint/2010/main" val="38632717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F7AEAA-D3C2-DA00-C225-1364783FD9A3}"/>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53D502C1-4B66-0D78-60D4-D51F2B700413}"/>
              </a:ext>
            </a:extLst>
          </p:cNvPr>
          <p:cNvSpPr/>
          <p:nvPr/>
        </p:nvSpPr>
        <p:spPr>
          <a:xfrm>
            <a:off x="-1" y="344523"/>
            <a:ext cx="14630400" cy="713542"/>
          </a:xfrm>
          <a:prstGeom prst="rect">
            <a:avLst/>
          </a:prstGeom>
          <a:noFill/>
          <a:ln/>
        </p:spPr>
        <p:txBody>
          <a:bodyPr wrap="square" lIns="0" tIns="0" rIns="0" bIns="0" rtlCol="0" anchor="t"/>
          <a:lstStyle/>
          <a:p>
            <a:pPr algn="ctr">
              <a:lnSpc>
                <a:spcPts val="5600"/>
              </a:lnSpc>
            </a:pPr>
            <a:r>
              <a:rPr lang="en-US" sz="4450" b="1" dirty="0">
                <a:solidFill>
                  <a:srgbClr val="FFB393"/>
                </a:solidFill>
                <a:latin typeface="Brygada 1918 Medium" pitchFamily="2" charset="0"/>
                <a:ea typeface="Brygada 1918 Medium" pitchFamily="2" charset="0"/>
              </a:rPr>
              <a:t>Component – Details - Explanation</a:t>
            </a:r>
          </a:p>
        </p:txBody>
      </p:sp>
      <p:sp>
        <p:nvSpPr>
          <p:cNvPr id="21" name="Shape 1">
            <a:extLst>
              <a:ext uri="{FF2B5EF4-FFF2-40B4-BE49-F238E27FC236}">
                <a16:creationId xmlns:a16="http://schemas.microsoft.com/office/drawing/2014/main" id="{311FA258-3CC6-665D-2E9D-0068D0FCCB3A}"/>
              </a:ext>
            </a:extLst>
          </p:cNvPr>
          <p:cNvSpPr/>
          <p:nvPr/>
        </p:nvSpPr>
        <p:spPr>
          <a:xfrm>
            <a:off x="411522" y="1273036"/>
            <a:ext cx="13788260" cy="6372708"/>
          </a:xfrm>
          <a:prstGeom prst="roundRect">
            <a:avLst>
              <a:gd name="adj" fmla="val 1655"/>
            </a:avLst>
          </a:prstGeom>
          <a:solidFill>
            <a:srgbClr val="4D1529"/>
          </a:solidFill>
          <a:ln/>
        </p:spPr>
        <p:txBody>
          <a:bodyPr/>
          <a:lstStyle/>
          <a:p>
            <a:endParaRPr lang="en-US" dirty="0"/>
          </a:p>
        </p:txBody>
      </p:sp>
      <p:pic>
        <p:nvPicPr>
          <p:cNvPr id="31" name="Picture 4" descr="Angular Logo PNG Vectors Free Download">
            <a:extLst>
              <a:ext uri="{FF2B5EF4-FFF2-40B4-BE49-F238E27FC236}">
                <a16:creationId xmlns:a16="http://schemas.microsoft.com/office/drawing/2014/main" id="{499E5135-7D3F-568E-3E69-AC8C2FA184D0}"/>
              </a:ext>
            </a:extLst>
          </p:cNvPr>
          <p:cNvPicPr>
            <a:picLocks noChangeAspect="1" noChangeArrowheads="1"/>
          </p:cNvPicPr>
          <p:nvPr/>
        </p:nvPicPr>
        <p:blipFill>
          <a:blip r:embed="rId3">
            <a:alphaModFix amt="20000"/>
            <a:extLst>
              <a:ext uri="{28A0092B-C50C-407E-A947-70E740481C1C}">
                <a14:useLocalDpi xmlns:a14="http://schemas.microsoft.com/office/drawing/2010/main" val="0"/>
              </a:ext>
            </a:extLst>
          </a:blip>
          <a:srcRect/>
          <a:stretch>
            <a:fillRect/>
          </a:stretch>
        </p:blipFill>
        <p:spPr bwMode="auto">
          <a:xfrm>
            <a:off x="13698382" y="7383235"/>
            <a:ext cx="716449" cy="759487"/>
          </a:xfrm>
          <a:prstGeom prst="rect">
            <a:avLst/>
          </a:prstGeom>
          <a:noFill/>
          <a:extLst>
            <a:ext uri="{909E8E84-426E-40DD-AFC4-6F175D3DCCD1}">
              <a14:hiddenFill xmlns:a14="http://schemas.microsoft.com/office/drawing/2010/main">
                <a:solidFill>
                  <a:srgbClr val="FFFFFF"/>
                </a:solidFill>
              </a14:hiddenFill>
            </a:ext>
          </a:extLst>
        </p:spPr>
      </p:pic>
      <p:sp>
        <p:nvSpPr>
          <p:cNvPr id="4" name="Text 1">
            <a:extLst>
              <a:ext uri="{FF2B5EF4-FFF2-40B4-BE49-F238E27FC236}">
                <a16:creationId xmlns:a16="http://schemas.microsoft.com/office/drawing/2014/main" id="{0FAF6F5D-2D5D-9E84-CA93-8D81573826C5}"/>
              </a:ext>
            </a:extLst>
          </p:cNvPr>
          <p:cNvSpPr/>
          <p:nvPr/>
        </p:nvSpPr>
        <p:spPr>
          <a:xfrm>
            <a:off x="866825" y="2053072"/>
            <a:ext cx="3662124" cy="706517"/>
          </a:xfrm>
          <a:prstGeom prst="rect">
            <a:avLst/>
          </a:prstGeom>
          <a:noFill/>
          <a:ln/>
        </p:spPr>
        <p:txBody>
          <a:bodyPr wrap="square" lIns="0" tIns="0" rIns="0" bIns="0" rtlCol="0" anchor="t"/>
          <a:lstStyle/>
          <a:p>
            <a:pPr>
              <a:lnSpc>
                <a:spcPts val="2650"/>
              </a:lnSpc>
            </a:pPr>
            <a:r>
              <a:rPr lang="en-US" dirty="0">
                <a:solidFill>
                  <a:srgbClr val="F4CAB8"/>
                </a:solidFill>
                <a:latin typeface="Brygada 1918" pitchFamily="2" charset="0"/>
                <a:ea typeface="Brygada 1918" pitchFamily="2" charset="0"/>
              </a:rPr>
              <a:t>1</a:t>
            </a:r>
          </a:p>
        </p:txBody>
      </p:sp>
      <p:sp>
        <p:nvSpPr>
          <p:cNvPr id="5" name="Text 2">
            <a:extLst>
              <a:ext uri="{FF2B5EF4-FFF2-40B4-BE49-F238E27FC236}">
                <a16:creationId xmlns:a16="http://schemas.microsoft.com/office/drawing/2014/main" id="{A6AD9AAE-3ADF-091A-37D7-74FDEEFD2C0A}"/>
              </a:ext>
            </a:extLst>
          </p:cNvPr>
          <p:cNvSpPr/>
          <p:nvPr/>
        </p:nvSpPr>
        <p:spPr>
          <a:xfrm>
            <a:off x="1270565" y="2049500"/>
            <a:ext cx="2854643" cy="356830"/>
          </a:xfrm>
          <a:prstGeom prst="rect">
            <a:avLst/>
          </a:prstGeom>
          <a:noFill/>
          <a:ln/>
        </p:spPr>
        <p:txBody>
          <a:bodyPr wrap="square" lIns="0" tIns="0" rIns="0" bIns="0" rtlCol="0" anchor="t"/>
          <a:lstStyle/>
          <a:p>
            <a:pPr>
              <a:lnSpc>
                <a:spcPts val="2650"/>
              </a:lnSpc>
            </a:pPr>
            <a:r>
              <a:rPr lang="en-US" sz="2000" b="1" dirty="0">
                <a:solidFill>
                  <a:srgbClr val="FFB393"/>
                </a:solidFill>
                <a:latin typeface="Brygada 1918" pitchFamily="2" charset="0"/>
                <a:ea typeface="Brygada 1918" pitchFamily="2" charset="0"/>
              </a:rPr>
              <a:t>CDK library</a:t>
            </a:r>
          </a:p>
        </p:txBody>
      </p:sp>
      <p:pic>
        <p:nvPicPr>
          <p:cNvPr id="11" name="Picture 4" descr="Pokémon Air Adventures">
            <a:extLst>
              <a:ext uri="{FF2B5EF4-FFF2-40B4-BE49-F238E27FC236}">
                <a16:creationId xmlns:a16="http://schemas.microsoft.com/office/drawing/2014/main" id="{38C614A3-6306-3CC8-1ECB-620A0FEC319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0415" t="23136" r="20200" b="21245"/>
          <a:stretch/>
        </p:blipFill>
        <p:spPr bwMode="auto">
          <a:xfrm rot="16200000" flipV="1">
            <a:off x="3539043" y="3820873"/>
            <a:ext cx="4887097" cy="48176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Pokémon Air Adventures">
            <a:extLst>
              <a:ext uri="{FF2B5EF4-FFF2-40B4-BE49-F238E27FC236}">
                <a16:creationId xmlns:a16="http://schemas.microsoft.com/office/drawing/2014/main" id="{C2810685-4C53-FB0A-ADC7-3B79F1E1B24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7160" r="46986"/>
          <a:stretch/>
        </p:blipFill>
        <p:spPr bwMode="auto">
          <a:xfrm rot="10800000" flipV="1">
            <a:off x="5741712" y="3637563"/>
            <a:ext cx="481763" cy="866180"/>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2">
            <a:extLst>
              <a:ext uri="{FF2B5EF4-FFF2-40B4-BE49-F238E27FC236}">
                <a16:creationId xmlns:a16="http://schemas.microsoft.com/office/drawing/2014/main" id="{18AA0E6C-D917-3CBF-77E2-27D40510603F}"/>
              </a:ext>
            </a:extLst>
          </p:cNvPr>
          <p:cNvSpPr>
            <a:spLocks noChangeArrowheads="1"/>
          </p:cNvSpPr>
          <p:nvPr/>
        </p:nvSpPr>
        <p:spPr bwMode="auto">
          <a:xfrm>
            <a:off x="866826" y="2465328"/>
            <a:ext cx="4698696" cy="3817904"/>
          </a:xfrm>
          <a:prstGeom prst="rect">
            <a:avLst/>
          </a:prstGeom>
          <a:noFill/>
          <a:ln/>
        </p:spPr>
        <p:txBody>
          <a:bodyPr wrap="square" lIns="0" tIns="0" rIns="0" bIns="0" rtlCol="0" anchor="t"/>
          <a:lstStyle/>
          <a:p>
            <a:pPr marL="285750" indent="-285750">
              <a:lnSpc>
                <a:spcPts val="2650"/>
              </a:lnSpc>
              <a:buFont typeface="Arial" panose="020B0604020202020204" pitchFamily="34" charset="0"/>
              <a:buChar char="•"/>
            </a:pPr>
            <a:r>
              <a:rPr lang="en-US" altLang="en-US" dirty="0">
                <a:solidFill>
                  <a:srgbClr val="F4CAB8"/>
                </a:solidFill>
                <a:latin typeface="Brygada 1918" pitchFamily="2" charset="0"/>
                <a:ea typeface="Brygada 1918" pitchFamily="2" charset="0"/>
              </a:rPr>
              <a:t>This page uses the CDK Library to allows the user to share the Pokémon information copying the Pokémon info to the clipboard.</a:t>
            </a:r>
          </a:p>
          <a:p>
            <a:pPr>
              <a:lnSpc>
                <a:spcPts val="2650"/>
              </a:lnSpc>
            </a:pPr>
            <a:endParaRPr lang="en-US" altLang="en-US" dirty="0">
              <a:solidFill>
                <a:srgbClr val="F4CAB8"/>
              </a:solidFill>
              <a:latin typeface="Brygada 1918" pitchFamily="2" charset="0"/>
              <a:ea typeface="Brygada 1918" pitchFamily="2" charset="0"/>
            </a:endParaRPr>
          </a:p>
        </p:txBody>
      </p:sp>
      <p:sp>
        <p:nvSpPr>
          <p:cNvPr id="22" name="Rectangle 2">
            <a:extLst>
              <a:ext uri="{FF2B5EF4-FFF2-40B4-BE49-F238E27FC236}">
                <a16:creationId xmlns:a16="http://schemas.microsoft.com/office/drawing/2014/main" id="{6F3FBF21-A115-3CCC-F9DC-24B4C33A0BBD}"/>
              </a:ext>
            </a:extLst>
          </p:cNvPr>
          <p:cNvSpPr>
            <a:spLocks noChangeArrowheads="1"/>
          </p:cNvSpPr>
          <p:nvPr/>
        </p:nvSpPr>
        <p:spPr bwMode="auto">
          <a:xfrm>
            <a:off x="866825" y="6702176"/>
            <a:ext cx="12831557" cy="861369"/>
          </a:xfrm>
          <a:prstGeom prst="rect">
            <a:avLst/>
          </a:prstGeom>
          <a:noFill/>
          <a:ln/>
        </p:spPr>
        <p:txBody>
          <a:bodyPr wrap="square" lIns="0" tIns="0" rIns="0" bIns="0" rtlCol="0" anchor="t"/>
          <a:lstStyle/>
          <a:p>
            <a:pPr algn="ctr">
              <a:lnSpc>
                <a:spcPts val="2650"/>
              </a:lnSpc>
            </a:pPr>
            <a:r>
              <a:rPr lang="en-US" altLang="en-US" dirty="0">
                <a:solidFill>
                  <a:srgbClr val="F4CAB8"/>
                </a:solidFill>
                <a:latin typeface="Brygada 1918" pitchFamily="2" charset="0"/>
                <a:ea typeface="Brygada 1918" pitchFamily="2" charset="0"/>
              </a:rPr>
              <a:t>There are other forms to solve this challenge, but using the CDK library was the easiest way to me.</a:t>
            </a:r>
          </a:p>
        </p:txBody>
      </p:sp>
      <p:pic>
        <p:nvPicPr>
          <p:cNvPr id="6" name="Picture 5">
            <a:extLst>
              <a:ext uri="{FF2B5EF4-FFF2-40B4-BE49-F238E27FC236}">
                <a16:creationId xmlns:a16="http://schemas.microsoft.com/office/drawing/2014/main" id="{4A9D2E51-0BD0-73B4-4D85-5CD72D53EE7F}"/>
              </a:ext>
            </a:extLst>
          </p:cNvPr>
          <p:cNvPicPr>
            <a:picLocks noChangeAspect="1"/>
          </p:cNvPicPr>
          <p:nvPr/>
        </p:nvPicPr>
        <p:blipFill>
          <a:blip r:embed="rId5"/>
          <a:stretch>
            <a:fillRect/>
          </a:stretch>
        </p:blipFill>
        <p:spPr>
          <a:xfrm>
            <a:off x="6778283" y="2492388"/>
            <a:ext cx="6527140" cy="3244824"/>
          </a:xfrm>
          <a:prstGeom prst="rect">
            <a:avLst/>
          </a:prstGeom>
        </p:spPr>
      </p:pic>
    </p:spTree>
    <p:extLst>
      <p:ext uri="{BB962C8B-B14F-4D97-AF65-F5344CB8AC3E}">
        <p14:creationId xmlns:p14="http://schemas.microsoft.com/office/powerpoint/2010/main" val="24105459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C049FA-876C-7E48-4301-23C44177C89F}"/>
            </a:ext>
          </a:extLst>
        </p:cNvPr>
        <p:cNvGrpSpPr/>
        <p:nvPr/>
      </p:nvGrpSpPr>
      <p:grpSpPr>
        <a:xfrm>
          <a:off x="0" y="0"/>
          <a:ext cx="0" cy="0"/>
          <a:chOff x="0" y="0"/>
          <a:chExt cx="0" cy="0"/>
        </a:xfrm>
      </p:grpSpPr>
      <p:pic>
        <p:nvPicPr>
          <p:cNvPr id="51" name="Picture 4" descr="Pokémon Air Adventures">
            <a:extLst>
              <a:ext uri="{FF2B5EF4-FFF2-40B4-BE49-F238E27FC236}">
                <a16:creationId xmlns:a16="http://schemas.microsoft.com/office/drawing/2014/main" id="{BDF0FFF8-1E33-AFB1-68DF-998792DCDD5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310" t="11958" r="16242" b="1"/>
          <a:stretch/>
        </p:blipFill>
        <p:spPr bwMode="auto">
          <a:xfrm rot="16200000" flipV="1">
            <a:off x="-2128491" y="4215376"/>
            <a:ext cx="5386080" cy="762604"/>
          </a:xfrm>
          <a:prstGeom prst="rect">
            <a:avLst/>
          </a:prstGeom>
          <a:noFill/>
          <a:extLst>
            <a:ext uri="{909E8E84-426E-40DD-AFC4-6F175D3DCCD1}">
              <a14:hiddenFill xmlns:a14="http://schemas.microsoft.com/office/drawing/2010/main">
                <a:solidFill>
                  <a:srgbClr val="FFFFFF"/>
                </a:solidFill>
              </a14:hiddenFill>
            </a:ext>
          </a:extLst>
        </p:spPr>
      </p:pic>
      <p:sp>
        <p:nvSpPr>
          <p:cNvPr id="2" name="Text 0">
            <a:extLst>
              <a:ext uri="{FF2B5EF4-FFF2-40B4-BE49-F238E27FC236}">
                <a16:creationId xmlns:a16="http://schemas.microsoft.com/office/drawing/2014/main" id="{77092D8F-4E3E-0B9C-7673-CE30C7784D24}"/>
              </a:ext>
            </a:extLst>
          </p:cNvPr>
          <p:cNvSpPr/>
          <p:nvPr/>
        </p:nvSpPr>
        <p:spPr>
          <a:xfrm>
            <a:off x="-1" y="344523"/>
            <a:ext cx="14630400" cy="713542"/>
          </a:xfrm>
          <a:prstGeom prst="rect">
            <a:avLst/>
          </a:prstGeom>
          <a:noFill/>
          <a:ln/>
        </p:spPr>
        <p:txBody>
          <a:bodyPr wrap="square" lIns="0" tIns="0" rIns="0" bIns="0" rtlCol="0" anchor="t"/>
          <a:lstStyle/>
          <a:p>
            <a:pPr algn="ctr">
              <a:lnSpc>
                <a:spcPts val="5600"/>
              </a:lnSpc>
            </a:pPr>
            <a:r>
              <a:rPr lang="en-US" sz="4450" b="1" dirty="0">
                <a:solidFill>
                  <a:srgbClr val="FFB393"/>
                </a:solidFill>
                <a:latin typeface="Brygada 1918 Medium" pitchFamily="2" charset="0"/>
                <a:ea typeface="Brygada 1918 Medium" pitchFamily="2" charset="0"/>
              </a:rPr>
              <a:t>Configuring Global CSS</a:t>
            </a:r>
          </a:p>
        </p:txBody>
      </p:sp>
      <p:pic>
        <p:nvPicPr>
          <p:cNvPr id="3076" name="Picture 4" descr="Pokémon Air Adventures">
            <a:extLst>
              <a:ext uri="{FF2B5EF4-FFF2-40B4-BE49-F238E27FC236}">
                <a16:creationId xmlns:a16="http://schemas.microsoft.com/office/drawing/2014/main" id="{88F56018-5946-365D-9593-678336CBE8D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7160" r="46986"/>
          <a:stretch/>
        </p:blipFill>
        <p:spPr bwMode="auto">
          <a:xfrm rot="10800000" flipV="1">
            <a:off x="367261" y="4248725"/>
            <a:ext cx="481763" cy="866180"/>
          </a:xfrm>
          <a:prstGeom prst="rect">
            <a:avLst/>
          </a:prstGeom>
          <a:noFill/>
          <a:extLst>
            <a:ext uri="{909E8E84-426E-40DD-AFC4-6F175D3DCCD1}">
              <a14:hiddenFill xmlns:a14="http://schemas.microsoft.com/office/drawing/2010/main">
                <a:solidFill>
                  <a:srgbClr val="FFFFFF"/>
                </a:solidFill>
              </a14:hiddenFill>
            </a:ext>
          </a:extLst>
        </p:spPr>
      </p:pic>
      <p:sp>
        <p:nvSpPr>
          <p:cNvPr id="21" name="Shape 1">
            <a:extLst>
              <a:ext uri="{FF2B5EF4-FFF2-40B4-BE49-F238E27FC236}">
                <a16:creationId xmlns:a16="http://schemas.microsoft.com/office/drawing/2014/main" id="{BD5416B0-96E2-73DD-B8EA-F264CFE4443F}"/>
              </a:ext>
            </a:extLst>
          </p:cNvPr>
          <p:cNvSpPr/>
          <p:nvPr/>
        </p:nvSpPr>
        <p:spPr>
          <a:xfrm>
            <a:off x="1273214" y="1360503"/>
            <a:ext cx="11280192" cy="6372708"/>
          </a:xfrm>
          <a:prstGeom prst="roundRect">
            <a:avLst>
              <a:gd name="adj" fmla="val 1655"/>
            </a:avLst>
          </a:prstGeom>
          <a:solidFill>
            <a:srgbClr val="4D1529"/>
          </a:solidFill>
          <a:ln/>
        </p:spPr>
        <p:txBody>
          <a:bodyPr/>
          <a:lstStyle/>
          <a:p>
            <a:endParaRPr lang="en-US" dirty="0"/>
          </a:p>
        </p:txBody>
      </p:sp>
      <p:pic>
        <p:nvPicPr>
          <p:cNvPr id="31" name="Picture 4" descr="Angular Logo PNG Vectors Free Download">
            <a:extLst>
              <a:ext uri="{FF2B5EF4-FFF2-40B4-BE49-F238E27FC236}">
                <a16:creationId xmlns:a16="http://schemas.microsoft.com/office/drawing/2014/main" id="{05040C93-C1E2-B11E-D07D-12ECBA974994}"/>
              </a:ext>
            </a:extLst>
          </p:cNvPr>
          <p:cNvPicPr>
            <a:picLocks noChangeAspect="1" noChangeArrowheads="1"/>
          </p:cNvPicPr>
          <p:nvPr/>
        </p:nvPicPr>
        <p:blipFill>
          <a:blip r:embed="rId4">
            <a:alphaModFix amt="20000"/>
            <a:extLst>
              <a:ext uri="{28A0092B-C50C-407E-A947-70E740481C1C}">
                <a14:useLocalDpi xmlns:a14="http://schemas.microsoft.com/office/drawing/2010/main" val="0"/>
              </a:ext>
            </a:extLst>
          </a:blip>
          <a:srcRect/>
          <a:stretch>
            <a:fillRect/>
          </a:stretch>
        </p:blipFill>
        <p:spPr bwMode="auto">
          <a:xfrm>
            <a:off x="13698382" y="7383235"/>
            <a:ext cx="716449" cy="75948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Pokémon Air Adventures">
            <a:extLst>
              <a:ext uri="{FF2B5EF4-FFF2-40B4-BE49-F238E27FC236}">
                <a16:creationId xmlns:a16="http://schemas.microsoft.com/office/drawing/2014/main" id="{75CCEE96-31F3-D7E1-3C27-5F985F05D51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310" t="11958" r="16242" b="1"/>
          <a:stretch/>
        </p:blipFill>
        <p:spPr bwMode="auto">
          <a:xfrm rot="16200000" flipV="1">
            <a:off x="10562851" y="4215376"/>
            <a:ext cx="5386080" cy="76260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Pokémon Air Adventures">
            <a:extLst>
              <a:ext uri="{FF2B5EF4-FFF2-40B4-BE49-F238E27FC236}">
                <a16:creationId xmlns:a16="http://schemas.microsoft.com/office/drawing/2014/main" id="{ABB2E97E-E018-DB4C-8FEC-357771B4DD9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7160" r="46986"/>
          <a:stretch/>
        </p:blipFill>
        <p:spPr bwMode="auto">
          <a:xfrm rot="10800000" flipV="1">
            <a:off x="13058603" y="4248725"/>
            <a:ext cx="481763" cy="866180"/>
          </a:xfrm>
          <a:prstGeom prst="rect">
            <a:avLst/>
          </a:prstGeom>
          <a:noFill/>
          <a:extLst>
            <a:ext uri="{909E8E84-426E-40DD-AFC4-6F175D3DCCD1}">
              <a14:hiddenFill xmlns:a14="http://schemas.microsoft.com/office/drawing/2010/main">
                <a:solidFill>
                  <a:srgbClr val="FFFFFF"/>
                </a:solidFill>
              </a14:hiddenFill>
            </a:ext>
          </a:extLst>
        </p:spPr>
      </p:pic>
      <p:sp>
        <p:nvSpPr>
          <p:cNvPr id="6" name="Text 2">
            <a:extLst>
              <a:ext uri="{FF2B5EF4-FFF2-40B4-BE49-F238E27FC236}">
                <a16:creationId xmlns:a16="http://schemas.microsoft.com/office/drawing/2014/main" id="{7DA81800-A0EC-47D8-75BA-B1A92A213F69}"/>
              </a:ext>
            </a:extLst>
          </p:cNvPr>
          <p:cNvSpPr/>
          <p:nvPr/>
        </p:nvSpPr>
        <p:spPr>
          <a:xfrm>
            <a:off x="1273214" y="1387174"/>
            <a:ext cx="11280191" cy="441926"/>
          </a:xfrm>
          <a:prstGeom prst="rect">
            <a:avLst/>
          </a:prstGeom>
          <a:noFill/>
          <a:ln/>
        </p:spPr>
        <p:txBody>
          <a:bodyPr wrap="square" lIns="0" tIns="0" rIns="0" bIns="0" rtlCol="0" anchor="t"/>
          <a:lstStyle/>
          <a:p>
            <a:pPr algn="ctr">
              <a:lnSpc>
                <a:spcPts val="2650"/>
              </a:lnSpc>
            </a:pPr>
            <a:r>
              <a:rPr lang="en-US" dirty="0">
                <a:solidFill>
                  <a:srgbClr val="F4CAB8"/>
                </a:solidFill>
                <a:latin typeface="Brygada 1918" pitchFamily="2" charset="0"/>
                <a:ea typeface="Brygada 1918" pitchFamily="2" charset="0"/>
              </a:rPr>
              <a:t>stylesheet </a:t>
            </a:r>
            <a:r>
              <a:rPr lang="en-US" i="1" dirty="0">
                <a:solidFill>
                  <a:srgbClr val="F4CAB8"/>
                </a:solidFill>
                <a:latin typeface="Brygada 1918" pitchFamily="2" charset="0"/>
                <a:ea typeface="Brygada 1918" pitchFamily="2" charset="0"/>
              </a:rPr>
              <a:t>(style.css)</a:t>
            </a:r>
            <a:endParaRPr lang="en-US" i="1" dirty="0"/>
          </a:p>
          <a:p>
            <a:pPr>
              <a:lnSpc>
                <a:spcPts val="2650"/>
              </a:lnSpc>
            </a:pPr>
            <a:endParaRPr lang="en-US" dirty="0"/>
          </a:p>
        </p:txBody>
      </p:sp>
      <p:pic>
        <p:nvPicPr>
          <p:cNvPr id="18" name="Picture 17">
            <a:extLst>
              <a:ext uri="{FF2B5EF4-FFF2-40B4-BE49-F238E27FC236}">
                <a16:creationId xmlns:a16="http://schemas.microsoft.com/office/drawing/2014/main" id="{06526A0D-4D84-878A-E69D-E2F3FD70C23F}"/>
              </a:ext>
            </a:extLst>
          </p:cNvPr>
          <p:cNvPicPr>
            <a:picLocks noChangeAspect="1"/>
          </p:cNvPicPr>
          <p:nvPr/>
        </p:nvPicPr>
        <p:blipFill>
          <a:blip r:embed="rId5"/>
          <a:srcRect r="5699" b="15148"/>
          <a:stretch/>
        </p:blipFill>
        <p:spPr>
          <a:xfrm>
            <a:off x="1546861" y="1543882"/>
            <a:ext cx="4593288" cy="5745836"/>
          </a:xfrm>
          <a:prstGeom prst="rect">
            <a:avLst/>
          </a:prstGeom>
        </p:spPr>
      </p:pic>
      <p:pic>
        <p:nvPicPr>
          <p:cNvPr id="25" name="Picture 24">
            <a:extLst>
              <a:ext uri="{FF2B5EF4-FFF2-40B4-BE49-F238E27FC236}">
                <a16:creationId xmlns:a16="http://schemas.microsoft.com/office/drawing/2014/main" id="{2F5B7970-6C74-D17B-8C72-645445FD97C9}"/>
              </a:ext>
            </a:extLst>
          </p:cNvPr>
          <p:cNvPicPr>
            <a:picLocks noChangeAspect="1"/>
          </p:cNvPicPr>
          <p:nvPr/>
        </p:nvPicPr>
        <p:blipFill>
          <a:blip r:embed="rId6"/>
          <a:stretch>
            <a:fillRect/>
          </a:stretch>
        </p:blipFill>
        <p:spPr>
          <a:xfrm>
            <a:off x="6961401" y="1447860"/>
            <a:ext cx="5340426" cy="6312022"/>
          </a:xfrm>
          <a:prstGeom prst="rect">
            <a:avLst/>
          </a:prstGeom>
        </p:spPr>
      </p:pic>
    </p:spTree>
    <p:extLst>
      <p:ext uri="{BB962C8B-B14F-4D97-AF65-F5344CB8AC3E}">
        <p14:creationId xmlns:p14="http://schemas.microsoft.com/office/powerpoint/2010/main" val="19230336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solidFill>
          <a:srgbClr val="5C2438"/>
        </a:solidFill>
        <a:effectLst/>
      </p:bgPr>
    </p:bg>
    <p:spTree>
      <p:nvGrpSpPr>
        <p:cNvPr id="1" name=""/>
        <p:cNvGrpSpPr/>
        <p:nvPr/>
      </p:nvGrpSpPr>
      <p:grpSpPr>
        <a:xfrm>
          <a:off x="0" y="0"/>
          <a:ext cx="0" cy="0"/>
          <a:chOff x="0" y="0"/>
          <a:chExt cx="0" cy="0"/>
        </a:xfrm>
      </p:grpSpPr>
      <p:sp>
        <p:nvSpPr>
          <p:cNvPr id="2" name="Text 0"/>
          <p:cNvSpPr/>
          <p:nvPr/>
        </p:nvSpPr>
        <p:spPr>
          <a:xfrm>
            <a:off x="749260" y="2766179"/>
            <a:ext cx="5778103" cy="713542"/>
          </a:xfrm>
          <a:prstGeom prst="rect">
            <a:avLst/>
          </a:prstGeom>
          <a:noFill/>
          <a:ln/>
        </p:spPr>
        <p:txBody>
          <a:bodyPr wrap="square" lIns="0" tIns="0" rIns="0" bIns="0" rtlCol="0" anchor="t"/>
          <a:lstStyle/>
          <a:p>
            <a:pPr>
              <a:lnSpc>
                <a:spcPts val="5600"/>
              </a:lnSpc>
            </a:pPr>
            <a:r>
              <a:rPr lang="en-US" sz="4450" b="1" dirty="0">
                <a:solidFill>
                  <a:srgbClr val="FFB393"/>
                </a:solidFill>
                <a:latin typeface="Brygada 1918 Medium" pitchFamily="2" charset="0"/>
                <a:ea typeface="Brygada 1918 Medium" pitchFamily="2" charset="0"/>
              </a:rPr>
              <a:t>Why Learn this Skill?</a:t>
            </a:r>
          </a:p>
        </p:txBody>
      </p:sp>
      <p:sp>
        <p:nvSpPr>
          <p:cNvPr id="3" name="Text 1"/>
          <p:cNvSpPr/>
          <p:nvPr/>
        </p:nvSpPr>
        <p:spPr>
          <a:xfrm>
            <a:off x="749260" y="4014907"/>
            <a:ext cx="3738519" cy="356830"/>
          </a:xfrm>
          <a:prstGeom prst="rect">
            <a:avLst/>
          </a:prstGeom>
          <a:noFill/>
          <a:ln/>
        </p:spPr>
        <p:txBody>
          <a:bodyPr wrap="square" lIns="0" tIns="0" rIns="0" bIns="0" rtlCol="0" anchor="t"/>
          <a:lstStyle/>
          <a:p>
            <a:pPr>
              <a:lnSpc>
                <a:spcPts val="2650"/>
              </a:lnSpc>
            </a:pPr>
            <a:r>
              <a:rPr lang="en-US" sz="2000" b="1" dirty="0">
                <a:solidFill>
                  <a:srgbClr val="FFB393"/>
                </a:solidFill>
                <a:latin typeface="Brygada 1918" pitchFamily="2" charset="0"/>
                <a:ea typeface="Brygada 1918" pitchFamily="2" charset="0"/>
              </a:rPr>
              <a:t>Build Real-World Apps</a:t>
            </a:r>
          </a:p>
        </p:txBody>
      </p:sp>
      <p:sp>
        <p:nvSpPr>
          <p:cNvPr id="4" name="Text 2"/>
          <p:cNvSpPr/>
          <p:nvPr/>
        </p:nvSpPr>
        <p:spPr>
          <a:xfrm>
            <a:off x="749260" y="4585811"/>
            <a:ext cx="6304836" cy="684848"/>
          </a:xfrm>
          <a:prstGeom prst="rect">
            <a:avLst/>
          </a:prstGeom>
          <a:noFill/>
          <a:ln/>
        </p:spPr>
        <p:txBody>
          <a:bodyPr wrap="square" lIns="0" tIns="0" rIns="0" bIns="0" rtlCol="0" anchor="t"/>
          <a:lstStyle/>
          <a:p>
            <a:pPr>
              <a:lnSpc>
                <a:spcPts val="2650"/>
              </a:lnSpc>
            </a:pPr>
            <a:r>
              <a:rPr lang="en-US" dirty="0">
                <a:solidFill>
                  <a:srgbClr val="F4CAB8"/>
                </a:solidFill>
                <a:latin typeface="Brygada 1918" pitchFamily="2" charset="0"/>
                <a:ea typeface="Brygada 1918" pitchFamily="2" charset="0"/>
              </a:rPr>
              <a:t>Gain experience with real-world API interactions, a core skill for web development.</a:t>
            </a:r>
          </a:p>
        </p:txBody>
      </p:sp>
      <p:sp>
        <p:nvSpPr>
          <p:cNvPr id="5" name="Text 3"/>
          <p:cNvSpPr/>
          <p:nvPr/>
        </p:nvSpPr>
        <p:spPr>
          <a:xfrm>
            <a:off x="7583924" y="4014907"/>
            <a:ext cx="3697227" cy="356830"/>
          </a:xfrm>
          <a:prstGeom prst="rect">
            <a:avLst/>
          </a:prstGeom>
          <a:noFill/>
          <a:ln/>
        </p:spPr>
        <p:txBody>
          <a:bodyPr wrap="square" lIns="0" tIns="0" rIns="0" bIns="0" rtlCol="0" anchor="t"/>
          <a:lstStyle/>
          <a:p>
            <a:pPr>
              <a:lnSpc>
                <a:spcPts val="2650"/>
              </a:lnSpc>
            </a:pPr>
            <a:r>
              <a:rPr lang="en-US" sz="2000" b="1" dirty="0">
                <a:solidFill>
                  <a:srgbClr val="FFB393"/>
                </a:solidFill>
                <a:latin typeface="Brygada 1918" pitchFamily="2" charset="0"/>
                <a:ea typeface="Brygada 1918" pitchFamily="2" charset="0"/>
              </a:rPr>
              <a:t>Engage Your Audience</a:t>
            </a:r>
          </a:p>
        </p:txBody>
      </p:sp>
      <p:sp>
        <p:nvSpPr>
          <p:cNvPr id="6" name="Text 4"/>
          <p:cNvSpPr/>
          <p:nvPr/>
        </p:nvSpPr>
        <p:spPr>
          <a:xfrm>
            <a:off x="7583924" y="4585811"/>
            <a:ext cx="6304836" cy="684848"/>
          </a:xfrm>
          <a:prstGeom prst="rect">
            <a:avLst/>
          </a:prstGeom>
          <a:noFill/>
          <a:ln/>
        </p:spPr>
        <p:txBody>
          <a:bodyPr wrap="square" lIns="0" tIns="0" rIns="0" bIns="0" rtlCol="0" anchor="t"/>
          <a:lstStyle/>
          <a:p>
            <a:pPr>
              <a:lnSpc>
                <a:spcPts val="2650"/>
              </a:lnSpc>
            </a:pPr>
            <a:r>
              <a:rPr lang="en-US" dirty="0">
                <a:solidFill>
                  <a:srgbClr val="F4CAB8"/>
                </a:solidFill>
                <a:latin typeface="Brygada 1918" pitchFamily="2" charset="0"/>
                <a:ea typeface="Brygada 1918" pitchFamily="2" charset="0"/>
              </a:rPr>
              <a:t>Create interactive experiences that leverage the popularity and excitement of Pokémon.</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35660" y="347513"/>
            <a:ext cx="7645479" cy="2140625"/>
          </a:xfrm>
          <a:prstGeom prst="rect">
            <a:avLst/>
          </a:prstGeom>
          <a:noFill/>
          <a:ln/>
        </p:spPr>
        <p:txBody>
          <a:bodyPr wrap="square" lIns="0" tIns="0" rIns="0" bIns="0" rtlCol="0" anchor="t"/>
          <a:lstStyle/>
          <a:p>
            <a:pPr>
              <a:lnSpc>
                <a:spcPts val="5600"/>
              </a:lnSpc>
            </a:pPr>
            <a:r>
              <a:rPr lang="en-US" sz="4450" b="1" dirty="0">
                <a:solidFill>
                  <a:srgbClr val="FFB393"/>
                </a:solidFill>
                <a:latin typeface="Brygada 1918 Medium" pitchFamily="2" charset="0"/>
                <a:ea typeface="Brygada 1918 Medium" pitchFamily="2" charset="0"/>
              </a:rPr>
              <a:t>Conclusion: Mastering Poké-powered Angular Apps</a:t>
            </a:r>
          </a:p>
        </p:txBody>
      </p:sp>
      <p:sp>
        <p:nvSpPr>
          <p:cNvPr id="4" name="Text 1"/>
          <p:cNvSpPr/>
          <p:nvPr/>
        </p:nvSpPr>
        <p:spPr>
          <a:xfrm>
            <a:off x="6235660" y="2533778"/>
            <a:ext cx="7645479" cy="2253151"/>
          </a:xfrm>
          <a:prstGeom prst="rect">
            <a:avLst/>
          </a:prstGeom>
          <a:noFill/>
          <a:ln/>
        </p:spPr>
        <p:txBody>
          <a:bodyPr wrap="square" lIns="0" tIns="0" rIns="0" bIns="0" rtlCol="0" anchor="t"/>
          <a:lstStyle/>
          <a:p>
            <a:pPr marL="0" indent="0">
              <a:lnSpc>
                <a:spcPts val="2650"/>
              </a:lnSpc>
              <a:buNone/>
            </a:pPr>
            <a:r>
              <a:rPr lang="en-US" sz="1650" dirty="0">
                <a:solidFill>
                  <a:srgbClr val="F4CAB8"/>
                </a:solidFill>
                <a:latin typeface="Montserrat Medium" pitchFamily="34" charset="0"/>
                <a:ea typeface="Montserrat Medium" pitchFamily="34" charset="-122"/>
                <a:cs typeface="Montserrat Medium" pitchFamily="34" charset="-120"/>
              </a:rPr>
              <a:t>By connecting the Angular app to the </a:t>
            </a:r>
            <a:r>
              <a:rPr lang="en-US" sz="1650" dirty="0" err="1">
                <a:solidFill>
                  <a:srgbClr val="F4CAB8"/>
                </a:solidFill>
                <a:latin typeface="Montserrat Medium" pitchFamily="34" charset="0"/>
                <a:ea typeface="Montserrat Medium" pitchFamily="34" charset="-122"/>
                <a:cs typeface="Montserrat Medium" pitchFamily="34" charset="-120"/>
              </a:rPr>
              <a:t>Pokedex</a:t>
            </a:r>
            <a:r>
              <a:rPr lang="en-US" sz="1650" dirty="0">
                <a:solidFill>
                  <a:srgbClr val="F4CAB8"/>
                </a:solidFill>
                <a:latin typeface="Montserrat Medium" pitchFamily="34" charset="0"/>
                <a:ea typeface="Montserrat Medium" pitchFamily="34" charset="-122"/>
                <a:cs typeface="Montserrat Medium" pitchFamily="34" charset="-120"/>
              </a:rPr>
              <a:t> API, you've gained valuable experience with API interactions, built an engaging application, and explored the exciting world of Pokémon. </a:t>
            </a:r>
          </a:p>
          <a:p>
            <a:pPr marL="0" indent="0">
              <a:lnSpc>
                <a:spcPts val="2650"/>
              </a:lnSpc>
              <a:buNone/>
            </a:pPr>
            <a:endParaRPr lang="en-US" sz="1650" dirty="0">
              <a:solidFill>
                <a:srgbClr val="F4CAB8"/>
              </a:solidFill>
              <a:latin typeface="Montserrat Medium" pitchFamily="34" charset="0"/>
              <a:ea typeface="Montserrat Medium" pitchFamily="34" charset="-122"/>
              <a:cs typeface="Montserrat Medium" pitchFamily="34" charset="-120"/>
            </a:endParaRPr>
          </a:p>
          <a:p>
            <a:pPr marL="0" indent="0">
              <a:lnSpc>
                <a:spcPts val="2650"/>
              </a:lnSpc>
              <a:buNone/>
            </a:pPr>
            <a:r>
              <a:rPr lang="en-US" sz="1650" dirty="0">
                <a:solidFill>
                  <a:srgbClr val="F4CAB8"/>
                </a:solidFill>
                <a:latin typeface="Montserrat Medium" pitchFamily="34" charset="0"/>
                <a:ea typeface="Montserrat Medium" pitchFamily="34" charset="-122"/>
                <a:cs typeface="Montserrat Medium" pitchFamily="34" charset="-120"/>
              </a:rPr>
              <a:t>Keep learning, keep exploring, and continue building amazing applications with Angular and the </a:t>
            </a:r>
            <a:r>
              <a:rPr lang="en-US" sz="1650" dirty="0" err="1">
                <a:solidFill>
                  <a:srgbClr val="F4CAB8"/>
                </a:solidFill>
                <a:latin typeface="Montserrat Medium" pitchFamily="34" charset="0"/>
                <a:ea typeface="Montserrat Medium" pitchFamily="34" charset="-122"/>
                <a:cs typeface="Montserrat Medium" pitchFamily="34" charset="-120"/>
              </a:rPr>
              <a:t>Pokedex</a:t>
            </a:r>
            <a:r>
              <a:rPr lang="en-US" sz="1650" dirty="0">
                <a:solidFill>
                  <a:srgbClr val="F4CAB8"/>
                </a:solidFill>
                <a:latin typeface="Montserrat Medium" pitchFamily="34" charset="0"/>
                <a:ea typeface="Montserrat Medium" pitchFamily="34" charset="-122"/>
                <a:cs typeface="Montserrat Medium" pitchFamily="34" charset="-120"/>
              </a:rPr>
              <a:t> API!</a:t>
            </a:r>
          </a:p>
        </p:txBody>
      </p:sp>
      <p:pic>
        <p:nvPicPr>
          <p:cNvPr id="5" name="Picture 4" descr="Pokémon Air Adventures">
            <a:extLst>
              <a:ext uri="{FF2B5EF4-FFF2-40B4-BE49-F238E27FC236}">
                <a16:creationId xmlns:a16="http://schemas.microsoft.com/office/drawing/2014/main" id="{054C1C97-F03C-CA04-9546-1309B6688C3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0800000" flipV="1">
            <a:off x="5943599" y="1694001"/>
            <a:ext cx="8229599" cy="866180"/>
          </a:xfrm>
          <a:prstGeom prst="rect">
            <a:avLst/>
          </a:prstGeom>
          <a:noFill/>
          <a:extLst>
            <a:ext uri="{909E8E84-426E-40DD-AFC4-6F175D3DCCD1}">
              <a14:hiddenFill xmlns:a14="http://schemas.microsoft.com/office/drawing/2010/main">
                <a:solidFill>
                  <a:srgbClr val="FFFFFF"/>
                </a:solidFill>
              </a14:hiddenFill>
            </a:ext>
          </a:extLst>
        </p:spPr>
      </p:pic>
      <p:sp>
        <p:nvSpPr>
          <p:cNvPr id="6" name="Text 1">
            <a:extLst>
              <a:ext uri="{FF2B5EF4-FFF2-40B4-BE49-F238E27FC236}">
                <a16:creationId xmlns:a16="http://schemas.microsoft.com/office/drawing/2014/main" id="{2CC970C8-260D-DE2A-F00C-EC5EE6772D21}"/>
              </a:ext>
            </a:extLst>
          </p:cNvPr>
          <p:cNvSpPr/>
          <p:nvPr/>
        </p:nvSpPr>
        <p:spPr>
          <a:xfrm>
            <a:off x="6388060" y="4786929"/>
            <a:ext cx="7645479" cy="3013927"/>
          </a:xfrm>
          <a:prstGeom prst="rect">
            <a:avLst/>
          </a:prstGeom>
          <a:noFill/>
          <a:ln/>
        </p:spPr>
        <p:txBody>
          <a:bodyPr wrap="square" lIns="0" tIns="0" rIns="0" bIns="0" rtlCol="0" anchor="t"/>
          <a:lstStyle/>
          <a:p>
            <a:pPr marL="0" indent="0">
              <a:lnSpc>
                <a:spcPts val="2650"/>
              </a:lnSpc>
              <a:buNone/>
            </a:pPr>
            <a:r>
              <a:rPr lang="en-US" sz="1650" dirty="0">
                <a:solidFill>
                  <a:srgbClr val="F4CAB8"/>
                </a:solidFill>
                <a:latin typeface="Montserrat Medium" pitchFamily="34" charset="0"/>
                <a:ea typeface="Montserrat Medium" pitchFamily="34" charset="-122"/>
                <a:cs typeface="Montserrat Medium" pitchFamily="34" charset="-120"/>
              </a:rPr>
              <a:t>Connect with me on:</a:t>
            </a:r>
          </a:p>
          <a:p>
            <a:pPr marL="0" indent="0">
              <a:lnSpc>
                <a:spcPts val="2650"/>
              </a:lnSpc>
              <a:buNone/>
            </a:pPr>
            <a:endParaRPr lang="en-US" sz="1650" dirty="0">
              <a:solidFill>
                <a:srgbClr val="F4CAB8"/>
              </a:solidFill>
              <a:latin typeface="Montserrat Medium" pitchFamily="34" charset="0"/>
              <a:ea typeface="Montserrat Medium" pitchFamily="34" charset="-122"/>
              <a:cs typeface="Montserrat Medium" pitchFamily="34" charset="-120"/>
            </a:endParaRPr>
          </a:p>
          <a:p>
            <a:pPr marL="0" indent="0">
              <a:lnSpc>
                <a:spcPts val="2650"/>
              </a:lnSpc>
              <a:buNone/>
            </a:pPr>
            <a:r>
              <a:rPr lang="en-US" sz="1650" dirty="0">
                <a:solidFill>
                  <a:srgbClr val="F4CAB8"/>
                </a:solidFill>
                <a:latin typeface="Montserrat Medium" pitchFamily="34" charset="0"/>
                <a:ea typeface="Montserrat Medium" pitchFamily="34" charset="-122"/>
                <a:cs typeface="Montserrat Medium" pitchFamily="34" charset="-120"/>
              </a:rPr>
              <a:t> LinkedIn: </a:t>
            </a:r>
          </a:p>
          <a:p>
            <a:pPr marL="0" indent="0">
              <a:lnSpc>
                <a:spcPts val="2650"/>
              </a:lnSpc>
              <a:buNone/>
            </a:pPr>
            <a:endParaRPr lang="en-US" sz="1650" dirty="0">
              <a:solidFill>
                <a:srgbClr val="F4CAB8"/>
              </a:solidFill>
              <a:latin typeface="Montserrat Medium" pitchFamily="34" charset="0"/>
              <a:ea typeface="Montserrat Medium" pitchFamily="34" charset="-122"/>
              <a:cs typeface="Montserrat Medium" pitchFamily="34" charset="-120"/>
            </a:endParaRPr>
          </a:p>
          <a:p>
            <a:pPr marL="0" indent="0">
              <a:lnSpc>
                <a:spcPts val="2650"/>
              </a:lnSpc>
              <a:buNone/>
            </a:pPr>
            <a:r>
              <a:rPr lang="en-US" sz="1650" dirty="0">
                <a:solidFill>
                  <a:srgbClr val="F4CAB8"/>
                </a:solidFill>
                <a:latin typeface="Montserrat Medium" pitchFamily="34" charset="0"/>
                <a:ea typeface="Montserrat Medium" pitchFamily="34" charset="-122"/>
                <a:cs typeface="Montserrat Medium" pitchFamily="34" charset="-120"/>
              </a:rPr>
              <a:t>GitHub:</a:t>
            </a:r>
          </a:p>
          <a:p>
            <a:pPr marL="0" indent="0">
              <a:lnSpc>
                <a:spcPts val="2650"/>
              </a:lnSpc>
              <a:buNone/>
            </a:pPr>
            <a:endParaRPr lang="en-US" sz="1650" dirty="0">
              <a:solidFill>
                <a:srgbClr val="F4CAB8"/>
              </a:solidFill>
              <a:latin typeface="Montserrat Medium" pitchFamily="34" charset="0"/>
              <a:ea typeface="Montserrat Medium" pitchFamily="34" charset="-122"/>
              <a:cs typeface="Montserrat Medium" pitchFamily="34" charset="-120"/>
            </a:endParaRPr>
          </a:p>
          <a:p>
            <a:pPr marL="0" indent="0">
              <a:lnSpc>
                <a:spcPts val="2650"/>
              </a:lnSpc>
              <a:buNone/>
            </a:pPr>
            <a:endParaRPr lang="en-US" sz="1650" dirty="0">
              <a:solidFill>
                <a:srgbClr val="F4CAB8"/>
              </a:solidFill>
              <a:latin typeface="Montserrat Medium" pitchFamily="34" charset="0"/>
              <a:ea typeface="Montserrat Medium" pitchFamily="34" charset="-122"/>
              <a:cs typeface="Montserrat Medium" pitchFamily="34" charset="-120"/>
            </a:endParaRPr>
          </a:p>
          <a:p>
            <a:pPr marL="0" indent="0">
              <a:lnSpc>
                <a:spcPts val="2650"/>
              </a:lnSpc>
              <a:buNone/>
            </a:pPr>
            <a:r>
              <a:rPr lang="en-US" sz="1650" dirty="0">
                <a:solidFill>
                  <a:srgbClr val="F4CAB8"/>
                </a:solidFill>
                <a:latin typeface="Montserrat Medium" pitchFamily="34" charset="0"/>
                <a:ea typeface="Montserrat Medium" pitchFamily="34" charset="-122"/>
                <a:cs typeface="Montserrat Medium" pitchFamily="34" charset="-120"/>
              </a:rPr>
              <a:t>Any suggestions or feedbacks are welcome, thanks for your time</a:t>
            </a:r>
          </a:p>
        </p:txBody>
      </p:sp>
      <p:sp>
        <p:nvSpPr>
          <p:cNvPr id="8" name="AutoShape 4" descr="Github Icon - GitHub Logo in Square - CleanPNG / KissPNG">
            <a:extLst>
              <a:ext uri="{FF2B5EF4-FFF2-40B4-BE49-F238E27FC236}">
                <a16:creationId xmlns:a16="http://schemas.microsoft.com/office/drawing/2014/main" id="{71877AC7-58E4-0AF0-5830-A3805E3A91BF}"/>
              </a:ext>
            </a:extLst>
          </p:cNvPr>
          <p:cNvSpPr>
            <a:spLocks noChangeAspect="1" noChangeArrowheads="1"/>
          </p:cNvSpPr>
          <p:nvPr/>
        </p:nvSpPr>
        <p:spPr bwMode="auto">
          <a:xfrm>
            <a:off x="5003800" y="3962400"/>
            <a:ext cx="2463800" cy="2463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58" name="Picture 10" descr="Linkedin Logo - LinkedIn Social Media Logo - CleanPNG / KissPNG">
            <a:hlinkClick r:id="rId5"/>
            <a:extLst>
              <a:ext uri="{FF2B5EF4-FFF2-40B4-BE49-F238E27FC236}">
                <a16:creationId xmlns:a16="http://schemas.microsoft.com/office/drawing/2014/main" id="{4C8950BC-4B3C-C105-88DC-ECE52F7514FF}"/>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10000" b="90000" l="10000" r="90000">
                        <a14:foregroundMark x1="46078" y1="52083" x2="46078" y2="52083"/>
                        <a14:foregroundMark x1="43627" y1="47917" x2="40686" y2="76563"/>
                        <a14:foregroundMark x1="28922" y1="23438" x2="32843" y2="86979"/>
                        <a14:foregroundMark x1="46078" y1="81250" x2="50000" y2="34896"/>
                        <a14:foregroundMark x1="71569" y1="81250" x2="68627" y2="49479"/>
                        <a14:foregroundMark x1="68627" y1="49479" x2="53431" y2="50521"/>
                      </a14:backgroundRemoval>
                    </a14:imgEffect>
                  </a14:imgLayer>
                </a14:imgProps>
              </a:ext>
              <a:ext uri="{28A0092B-C50C-407E-A947-70E740481C1C}">
                <a14:useLocalDpi xmlns:a14="http://schemas.microsoft.com/office/drawing/2010/main" val="0"/>
              </a:ext>
            </a:extLst>
          </a:blip>
          <a:srcRect/>
          <a:stretch>
            <a:fillRect/>
          </a:stretch>
        </p:blipFill>
        <p:spPr bwMode="auto">
          <a:xfrm>
            <a:off x="7574502" y="5374259"/>
            <a:ext cx="542552" cy="510637"/>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a:extLst>
              <a:ext uri="{FF2B5EF4-FFF2-40B4-BE49-F238E27FC236}">
                <a16:creationId xmlns:a16="http://schemas.microsoft.com/office/drawing/2014/main" id="{1F9EC2F7-FCD3-9777-C49A-593864722348}"/>
              </a:ext>
            </a:extLst>
          </p:cNvPr>
          <p:cNvGrpSpPr/>
          <p:nvPr/>
        </p:nvGrpSpPr>
        <p:grpSpPr>
          <a:xfrm>
            <a:off x="7549082" y="6007100"/>
            <a:ext cx="593392" cy="598671"/>
            <a:chOff x="11944976" y="6350000"/>
            <a:chExt cx="793123" cy="799473"/>
          </a:xfrm>
        </p:grpSpPr>
        <p:sp>
          <p:nvSpPr>
            <p:cNvPr id="10" name="Oval 9">
              <a:extLst>
                <a:ext uri="{FF2B5EF4-FFF2-40B4-BE49-F238E27FC236}">
                  <a16:creationId xmlns:a16="http://schemas.microsoft.com/office/drawing/2014/main" id="{91FE9E81-8A86-64B9-79A6-5EAD9042C183}"/>
                </a:ext>
              </a:extLst>
            </p:cNvPr>
            <p:cNvSpPr/>
            <p:nvPr/>
          </p:nvSpPr>
          <p:spPr>
            <a:xfrm>
              <a:off x="11963400" y="6432550"/>
              <a:ext cx="745066" cy="716923"/>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60" name="Picture 12" descr="Github Logo - Free social media icons">
              <a:hlinkClick r:id="rId8"/>
              <a:extLst>
                <a:ext uri="{FF2B5EF4-FFF2-40B4-BE49-F238E27FC236}">
                  <a16:creationId xmlns:a16="http://schemas.microsoft.com/office/drawing/2014/main" id="{DA30348B-61A0-5A9C-A315-0EF06DC7511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944976" y="6350000"/>
              <a:ext cx="793123" cy="793123"/>
            </a:xfrm>
            <a:prstGeom prst="rect">
              <a:avLst/>
            </a:prstGeom>
            <a:noFill/>
            <a:extLst>
              <a:ext uri="{909E8E84-426E-40DD-AFC4-6F175D3DCCD1}">
                <a14:hiddenFill xmlns:a14="http://schemas.microsoft.com/office/drawing/2010/main">
                  <a:solidFill>
                    <a:srgbClr val="FFFFFF"/>
                  </a:solidFill>
                </a14:hiddenFill>
              </a:ext>
            </a:extLst>
          </p:spPr>
        </p:pic>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49260" y="1382078"/>
            <a:ext cx="10426541" cy="713542"/>
          </a:xfrm>
          <a:prstGeom prst="rect">
            <a:avLst/>
          </a:prstGeom>
          <a:noFill/>
          <a:ln/>
        </p:spPr>
        <p:txBody>
          <a:bodyPr wrap="square" lIns="0" tIns="0" rIns="0" bIns="0" rtlCol="0" anchor="t"/>
          <a:lstStyle/>
          <a:p>
            <a:pPr>
              <a:lnSpc>
                <a:spcPts val="5600"/>
              </a:lnSpc>
            </a:pPr>
            <a:r>
              <a:rPr lang="en-US" sz="4450" b="1" dirty="0">
                <a:solidFill>
                  <a:srgbClr val="FFB393"/>
                </a:solidFill>
                <a:latin typeface="Brygada 1918 Medium" pitchFamily="2" charset="0"/>
                <a:ea typeface="Brygada 1918 Medium" pitchFamily="2" charset="0"/>
              </a:rPr>
              <a:t>Styling your App: Poké-themed design</a:t>
            </a:r>
          </a:p>
        </p:txBody>
      </p:sp>
      <p:sp>
        <p:nvSpPr>
          <p:cNvPr id="3" name="Shape 1"/>
          <p:cNvSpPr/>
          <p:nvPr/>
        </p:nvSpPr>
        <p:spPr>
          <a:xfrm>
            <a:off x="749260" y="2523768"/>
            <a:ext cx="2188607" cy="1255752"/>
          </a:xfrm>
          <a:prstGeom prst="roundRect">
            <a:avLst>
              <a:gd name="adj" fmla="val 2557"/>
            </a:avLst>
          </a:prstGeom>
          <a:solidFill>
            <a:srgbClr val="4D1529"/>
          </a:solidFill>
          <a:ln/>
        </p:spPr>
        <p:txBody>
          <a:bodyPr/>
          <a:lstStyle/>
          <a:p>
            <a:endParaRPr lang="en-US"/>
          </a:p>
        </p:txBody>
      </p:sp>
      <p:sp>
        <p:nvSpPr>
          <p:cNvPr id="4" name="Text 2"/>
          <p:cNvSpPr/>
          <p:nvPr/>
        </p:nvSpPr>
        <p:spPr>
          <a:xfrm>
            <a:off x="963335" y="2937510"/>
            <a:ext cx="133826" cy="428149"/>
          </a:xfrm>
          <a:prstGeom prst="rect">
            <a:avLst/>
          </a:prstGeom>
          <a:noFill/>
          <a:ln/>
        </p:spPr>
        <p:txBody>
          <a:bodyPr wrap="square" lIns="0" tIns="0" rIns="0" bIns="0" rtlCol="0" anchor="t"/>
          <a:lstStyle/>
          <a:p>
            <a:pPr>
              <a:lnSpc>
                <a:spcPts val="2650"/>
              </a:lnSpc>
            </a:pPr>
            <a:r>
              <a:rPr lang="en-US" dirty="0">
                <a:solidFill>
                  <a:srgbClr val="F4CAB8"/>
                </a:solidFill>
                <a:latin typeface="Brygada 1918" pitchFamily="2" charset="0"/>
                <a:ea typeface="Brygada 1918" pitchFamily="2" charset="0"/>
              </a:rPr>
              <a:t>1</a:t>
            </a:r>
          </a:p>
        </p:txBody>
      </p:sp>
      <p:sp>
        <p:nvSpPr>
          <p:cNvPr id="5" name="Text 3"/>
          <p:cNvSpPr/>
          <p:nvPr/>
        </p:nvSpPr>
        <p:spPr>
          <a:xfrm>
            <a:off x="3151942" y="2737842"/>
            <a:ext cx="2854643" cy="356830"/>
          </a:xfrm>
          <a:prstGeom prst="rect">
            <a:avLst/>
          </a:prstGeom>
          <a:noFill/>
          <a:ln/>
        </p:spPr>
        <p:txBody>
          <a:bodyPr wrap="square" lIns="0" tIns="0" rIns="0" bIns="0" rtlCol="0" anchor="t"/>
          <a:lstStyle/>
          <a:p>
            <a:pPr>
              <a:lnSpc>
                <a:spcPts val="2650"/>
              </a:lnSpc>
            </a:pPr>
            <a:r>
              <a:rPr lang="en-US" sz="2000" b="1" dirty="0">
                <a:solidFill>
                  <a:srgbClr val="FFB393"/>
                </a:solidFill>
                <a:latin typeface="Brygada 1918" pitchFamily="2" charset="0"/>
                <a:ea typeface="Brygada 1918" pitchFamily="2" charset="0"/>
              </a:rPr>
              <a:t>Color Palette</a:t>
            </a:r>
          </a:p>
        </p:txBody>
      </p:sp>
      <p:sp>
        <p:nvSpPr>
          <p:cNvPr id="6" name="Text 4"/>
          <p:cNvSpPr/>
          <p:nvPr/>
        </p:nvSpPr>
        <p:spPr>
          <a:xfrm>
            <a:off x="3151942" y="3223022"/>
            <a:ext cx="5449253" cy="342424"/>
          </a:xfrm>
          <a:prstGeom prst="rect">
            <a:avLst/>
          </a:prstGeom>
          <a:noFill/>
          <a:ln/>
        </p:spPr>
        <p:txBody>
          <a:bodyPr wrap="square" lIns="0" tIns="0" rIns="0" bIns="0" rtlCol="0" anchor="t"/>
          <a:lstStyle/>
          <a:p>
            <a:pPr>
              <a:lnSpc>
                <a:spcPts val="2650"/>
              </a:lnSpc>
            </a:pPr>
            <a:r>
              <a:rPr lang="en-US" dirty="0">
                <a:solidFill>
                  <a:srgbClr val="F4CAB8"/>
                </a:solidFill>
                <a:latin typeface="Brygada 1918" pitchFamily="2" charset="0"/>
                <a:ea typeface="Brygada 1918" pitchFamily="2" charset="0"/>
              </a:rPr>
              <a:t>Use vibrant colors inspired by the Pokémon world.</a:t>
            </a:r>
          </a:p>
        </p:txBody>
      </p:sp>
      <p:sp>
        <p:nvSpPr>
          <p:cNvPr id="7" name="Shape 5"/>
          <p:cNvSpPr/>
          <p:nvPr/>
        </p:nvSpPr>
        <p:spPr>
          <a:xfrm>
            <a:off x="3044904" y="3764280"/>
            <a:ext cx="10729198" cy="15240"/>
          </a:xfrm>
          <a:prstGeom prst="roundRect">
            <a:avLst>
              <a:gd name="adj" fmla="val 210732"/>
            </a:avLst>
          </a:prstGeom>
          <a:solidFill>
            <a:srgbClr val="662E42"/>
          </a:solidFill>
          <a:ln/>
        </p:spPr>
        <p:txBody>
          <a:bodyPr/>
          <a:lstStyle/>
          <a:p>
            <a:endParaRPr lang="en-US"/>
          </a:p>
        </p:txBody>
      </p:sp>
      <p:sp>
        <p:nvSpPr>
          <p:cNvPr id="8" name="Shape 6"/>
          <p:cNvSpPr/>
          <p:nvPr/>
        </p:nvSpPr>
        <p:spPr>
          <a:xfrm>
            <a:off x="749260" y="3886557"/>
            <a:ext cx="4377214" cy="1255752"/>
          </a:xfrm>
          <a:prstGeom prst="roundRect">
            <a:avLst>
              <a:gd name="adj" fmla="val 2557"/>
            </a:avLst>
          </a:prstGeom>
          <a:solidFill>
            <a:srgbClr val="4D1529"/>
          </a:solidFill>
          <a:ln/>
        </p:spPr>
        <p:txBody>
          <a:bodyPr/>
          <a:lstStyle/>
          <a:p>
            <a:endParaRPr lang="en-US"/>
          </a:p>
        </p:txBody>
      </p:sp>
      <p:sp>
        <p:nvSpPr>
          <p:cNvPr id="9" name="Text 7"/>
          <p:cNvSpPr/>
          <p:nvPr/>
        </p:nvSpPr>
        <p:spPr>
          <a:xfrm>
            <a:off x="963335" y="4300299"/>
            <a:ext cx="152519" cy="428149"/>
          </a:xfrm>
          <a:prstGeom prst="rect">
            <a:avLst/>
          </a:prstGeom>
          <a:noFill/>
          <a:ln/>
        </p:spPr>
        <p:txBody>
          <a:bodyPr wrap="square" lIns="0" tIns="0" rIns="0" bIns="0" rtlCol="0" anchor="t"/>
          <a:lstStyle/>
          <a:p>
            <a:pPr>
              <a:lnSpc>
                <a:spcPts val="2650"/>
              </a:lnSpc>
            </a:pPr>
            <a:r>
              <a:rPr lang="en-US" dirty="0">
                <a:solidFill>
                  <a:srgbClr val="F4CAB8"/>
                </a:solidFill>
                <a:latin typeface="Brygada 1918" pitchFamily="2" charset="0"/>
                <a:ea typeface="Brygada 1918" pitchFamily="2" charset="0"/>
              </a:rPr>
              <a:t>2</a:t>
            </a:r>
          </a:p>
        </p:txBody>
      </p:sp>
      <p:sp>
        <p:nvSpPr>
          <p:cNvPr id="10" name="Text 8"/>
          <p:cNvSpPr/>
          <p:nvPr/>
        </p:nvSpPr>
        <p:spPr>
          <a:xfrm>
            <a:off x="5340548" y="4100632"/>
            <a:ext cx="2854643" cy="356830"/>
          </a:xfrm>
          <a:prstGeom prst="rect">
            <a:avLst/>
          </a:prstGeom>
          <a:noFill/>
          <a:ln/>
        </p:spPr>
        <p:txBody>
          <a:bodyPr wrap="square" lIns="0" tIns="0" rIns="0" bIns="0" rtlCol="0" anchor="t"/>
          <a:lstStyle/>
          <a:p>
            <a:pPr>
              <a:lnSpc>
                <a:spcPts val="2650"/>
              </a:lnSpc>
            </a:pPr>
            <a:r>
              <a:rPr lang="en-US" sz="2000" b="1" dirty="0">
                <a:solidFill>
                  <a:srgbClr val="FFB393"/>
                </a:solidFill>
                <a:latin typeface="Brygada 1918" pitchFamily="2" charset="0"/>
                <a:ea typeface="Brygada 1918" pitchFamily="2" charset="0"/>
              </a:rPr>
              <a:t>Fonts</a:t>
            </a:r>
          </a:p>
        </p:txBody>
      </p:sp>
      <p:sp>
        <p:nvSpPr>
          <p:cNvPr id="11" name="Text 9"/>
          <p:cNvSpPr/>
          <p:nvPr/>
        </p:nvSpPr>
        <p:spPr>
          <a:xfrm>
            <a:off x="5340548" y="4585811"/>
            <a:ext cx="6524625" cy="342424"/>
          </a:xfrm>
          <a:prstGeom prst="rect">
            <a:avLst/>
          </a:prstGeom>
          <a:noFill/>
          <a:ln/>
        </p:spPr>
        <p:txBody>
          <a:bodyPr wrap="square" lIns="0" tIns="0" rIns="0" bIns="0" rtlCol="0" anchor="t"/>
          <a:lstStyle/>
          <a:p>
            <a:pPr>
              <a:lnSpc>
                <a:spcPts val="2650"/>
              </a:lnSpc>
            </a:pPr>
            <a:r>
              <a:rPr lang="en-US" dirty="0">
                <a:solidFill>
                  <a:srgbClr val="F4CAB8"/>
                </a:solidFill>
                <a:latin typeface="Brygada 1918" pitchFamily="2" charset="0"/>
                <a:ea typeface="Brygada 1918" pitchFamily="2" charset="0"/>
              </a:rPr>
              <a:t>Select playful fonts that evoke a sense of fun and adventure.</a:t>
            </a:r>
          </a:p>
        </p:txBody>
      </p:sp>
      <p:sp>
        <p:nvSpPr>
          <p:cNvPr id="12" name="Shape 10"/>
          <p:cNvSpPr/>
          <p:nvPr/>
        </p:nvSpPr>
        <p:spPr>
          <a:xfrm>
            <a:off x="5233511" y="5127069"/>
            <a:ext cx="8540591" cy="15240"/>
          </a:xfrm>
          <a:prstGeom prst="roundRect">
            <a:avLst>
              <a:gd name="adj" fmla="val 210732"/>
            </a:avLst>
          </a:prstGeom>
          <a:solidFill>
            <a:srgbClr val="662E42"/>
          </a:solidFill>
          <a:ln/>
        </p:spPr>
        <p:txBody>
          <a:bodyPr/>
          <a:lstStyle/>
          <a:p>
            <a:endParaRPr lang="en-US"/>
          </a:p>
        </p:txBody>
      </p:sp>
      <p:sp>
        <p:nvSpPr>
          <p:cNvPr id="13" name="Shape 11"/>
          <p:cNvSpPr/>
          <p:nvPr/>
        </p:nvSpPr>
        <p:spPr>
          <a:xfrm>
            <a:off x="749260" y="5249347"/>
            <a:ext cx="6565940" cy="1598176"/>
          </a:xfrm>
          <a:prstGeom prst="roundRect">
            <a:avLst>
              <a:gd name="adj" fmla="val 2010"/>
            </a:avLst>
          </a:prstGeom>
          <a:solidFill>
            <a:srgbClr val="4D1529"/>
          </a:solidFill>
          <a:ln/>
        </p:spPr>
        <p:txBody>
          <a:bodyPr/>
          <a:lstStyle/>
          <a:p>
            <a:endParaRPr lang="en-US"/>
          </a:p>
        </p:txBody>
      </p:sp>
      <p:sp>
        <p:nvSpPr>
          <p:cNvPr id="14" name="Text 12"/>
          <p:cNvSpPr/>
          <p:nvPr/>
        </p:nvSpPr>
        <p:spPr>
          <a:xfrm>
            <a:off x="963335" y="5834301"/>
            <a:ext cx="163235" cy="428149"/>
          </a:xfrm>
          <a:prstGeom prst="rect">
            <a:avLst/>
          </a:prstGeom>
          <a:noFill/>
          <a:ln/>
        </p:spPr>
        <p:txBody>
          <a:bodyPr wrap="square" lIns="0" tIns="0" rIns="0" bIns="0" rtlCol="0" anchor="t"/>
          <a:lstStyle/>
          <a:p>
            <a:pPr>
              <a:lnSpc>
                <a:spcPts val="2650"/>
              </a:lnSpc>
            </a:pPr>
            <a:r>
              <a:rPr lang="en-US" dirty="0">
                <a:solidFill>
                  <a:srgbClr val="F4CAB8"/>
                </a:solidFill>
                <a:latin typeface="Brygada 1918" pitchFamily="2" charset="0"/>
                <a:ea typeface="Brygada 1918" pitchFamily="2" charset="0"/>
              </a:rPr>
              <a:t>3</a:t>
            </a:r>
          </a:p>
        </p:txBody>
      </p:sp>
      <p:sp>
        <p:nvSpPr>
          <p:cNvPr id="15" name="Text 13"/>
          <p:cNvSpPr/>
          <p:nvPr/>
        </p:nvSpPr>
        <p:spPr>
          <a:xfrm>
            <a:off x="7529274" y="5463421"/>
            <a:ext cx="2854643" cy="356830"/>
          </a:xfrm>
          <a:prstGeom prst="rect">
            <a:avLst/>
          </a:prstGeom>
          <a:noFill/>
          <a:ln/>
        </p:spPr>
        <p:txBody>
          <a:bodyPr wrap="square" lIns="0" tIns="0" rIns="0" bIns="0" rtlCol="0" anchor="t"/>
          <a:lstStyle/>
          <a:p>
            <a:pPr>
              <a:lnSpc>
                <a:spcPts val="2650"/>
              </a:lnSpc>
            </a:pPr>
            <a:r>
              <a:rPr lang="en-US" sz="2000" b="1" dirty="0">
                <a:solidFill>
                  <a:srgbClr val="FFB393"/>
                </a:solidFill>
                <a:latin typeface="Brygada 1918" pitchFamily="2" charset="0"/>
                <a:ea typeface="Brygada 1918" pitchFamily="2" charset="0"/>
              </a:rPr>
              <a:t>Icons</a:t>
            </a:r>
          </a:p>
        </p:txBody>
      </p:sp>
      <p:sp>
        <p:nvSpPr>
          <p:cNvPr id="16" name="Text 14"/>
          <p:cNvSpPr/>
          <p:nvPr/>
        </p:nvSpPr>
        <p:spPr>
          <a:xfrm>
            <a:off x="7529274" y="5948601"/>
            <a:ext cx="6137791" cy="684848"/>
          </a:xfrm>
          <a:prstGeom prst="rect">
            <a:avLst/>
          </a:prstGeom>
          <a:noFill/>
          <a:ln/>
        </p:spPr>
        <p:txBody>
          <a:bodyPr wrap="square" lIns="0" tIns="0" rIns="0" bIns="0" rtlCol="0" anchor="t"/>
          <a:lstStyle/>
          <a:p>
            <a:pPr>
              <a:lnSpc>
                <a:spcPts val="2650"/>
              </a:lnSpc>
            </a:pPr>
            <a:r>
              <a:rPr lang="en-US" dirty="0">
                <a:solidFill>
                  <a:srgbClr val="F4CAB8"/>
                </a:solidFill>
                <a:latin typeface="Brygada 1918" pitchFamily="2" charset="0"/>
                <a:ea typeface="Brygada 1918" pitchFamily="2" charset="0"/>
              </a:rPr>
              <a:t>Incorporate Pokémon-themed icons to enhance the visual experience.</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49260" y="1030724"/>
            <a:ext cx="7645479" cy="1427083"/>
          </a:xfrm>
          <a:prstGeom prst="rect">
            <a:avLst/>
          </a:prstGeom>
          <a:noFill/>
          <a:ln/>
        </p:spPr>
        <p:txBody>
          <a:bodyPr wrap="square" lIns="0" tIns="0" rIns="0" bIns="0" rtlCol="0" anchor="t"/>
          <a:lstStyle/>
          <a:p>
            <a:pPr>
              <a:lnSpc>
                <a:spcPts val="5600"/>
              </a:lnSpc>
            </a:pPr>
            <a:r>
              <a:rPr lang="en-US" sz="4450" b="1" dirty="0">
                <a:solidFill>
                  <a:srgbClr val="FFB393"/>
                </a:solidFill>
                <a:latin typeface="Brygada 1918 Medium" pitchFamily="2" charset="0"/>
                <a:ea typeface="Brygada 1918 Medium" pitchFamily="2" charset="0"/>
              </a:rPr>
              <a:t>Getting Started: Setting up your Angular Project</a:t>
            </a:r>
          </a:p>
        </p:txBody>
      </p:sp>
      <p:sp>
        <p:nvSpPr>
          <p:cNvPr id="4" name="Shape 1"/>
          <p:cNvSpPr/>
          <p:nvPr/>
        </p:nvSpPr>
        <p:spPr>
          <a:xfrm>
            <a:off x="749260" y="3019782"/>
            <a:ext cx="481727" cy="481727"/>
          </a:xfrm>
          <a:prstGeom prst="roundRect">
            <a:avLst>
              <a:gd name="adj" fmla="val 6667"/>
            </a:avLst>
          </a:prstGeom>
          <a:solidFill>
            <a:srgbClr val="4D1529"/>
          </a:solidFill>
          <a:ln/>
        </p:spPr>
        <p:txBody>
          <a:bodyPr/>
          <a:lstStyle/>
          <a:p>
            <a:endParaRPr lang="en-US"/>
          </a:p>
        </p:txBody>
      </p:sp>
      <p:sp>
        <p:nvSpPr>
          <p:cNvPr id="5" name="Text 2"/>
          <p:cNvSpPr/>
          <p:nvPr/>
        </p:nvSpPr>
        <p:spPr>
          <a:xfrm>
            <a:off x="904399" y="3089315"/>
            <a:ext cx="171331" cy="342543"/>
          </a:xfrm>
          <a:prstGeom prst="rect">
            <a:avLst/>
          </a:prstGeom>
          <a:noFill/>
          <a:ln/>
        </p:spPr>
        <p:txBody>
          <a:bodyPr wrap="square" lIns="0" tIns="0" rIns="0" bIns="0" rtlCol="0" anchor="t"/>
          <a:lstStyle/>
          <a:p>
            <a:pPr>
              <a:lnSpc>
                <a:spcPts val="2650"/>
              </a:lnSpc>
            </a:pPr>
            <a:r>
              <a:rPr lang="en-US" dirty="0">
                <a:solidFill>
                  <a:srgbClr val="F4CAB8"/>
                </a:solidFill>
                <a:latin typeface="Brygada 1918" pitchFamily="2" charset="0"/>
                <a:ea typeface="Brygada 1918" pitchFamily="2" charset="0"/>
              </a:rPr>
              <a:t>1</a:t>
            </a:r>
          </a:p>
        </p:txBody>
      </p:sp>
      <p:sp>
        <p:nvSpPr>
          <p:cNvPr id="6" name="Text 3"/>
          <p:cNvSpPr/>
          <p:nvPr/>
        </p:nvSpPr>
        <p:spPr>
          <a:xfrm>
            <a:off x="1445062" y="3019782"/>
            <a:ext cx="3019901" cy="713661"/>
          </a:xfrm>
          <a:prstGeom prst="rect">
            <a:avLst/>
          </a:prstGeom>
          <a:noFill/>
          <a:ln/>
        </p:spPr>
        <p:txBody>
          <a:bodyPr wrap="square" lIns="0" tIns="0" rIns="0" bIns="0" rtlCol="0" anchor="t"/>
          <a:lstStyle/>
          <a:p>
            <a:pPr>
              <a:lnSpc>
                <a:spcPts val="2650"/>
              </a:lnSpc>
            </a:pPr>
            <a:r>
              <a:rPr lang="en-US" sz="2000" b="1" dirty="0">
                <a:solidFill>
                  <a:srgbClr val="FFB393"/>
                </a:solidFill>
                <a:latin typeface="Brygada 1918" pitchFamily="2" charset="0"/>
                <a:ea typeface="Brygada 1918" pitchFamily="2" charset="0"/>
              </a:rPr>
              <a:t>1. Create a New Project</a:t>
            </a:r>
          </a:p>
        </p:txBody>
      </p:sp>
      <p:sp>
        <p:nvSpPr>
          <p:cNvPr id="7" name="Text 4"/>
          <p:cNvSpPr/>
          <p:nvPr/>
        </p:nvSpPr>
        <p:spPr>
          <a:xfrm>
            <a:off x="1445062" y="3861792"/>
            <a:ext cx="3019901" cy="1712119"/>
          </a:xfrm>
          <a:prstGeom prst="rect">
            <a:avLst/>
          </a:prstGeom>
          <a:noFill/>
          <a:ln/>
        </p:spPr>
        <p:txBody>
          <a:bodyPr wrap="square" lIns="0" tIns="0" rIns="0" bIns="0" rtlCol="0" anchor="t"/>
          <a:lstStyle/>
          <a:p>
            <a:pPr>
              <a:lnSpc>
                <a:spcPts val="2650"/>
              </a:lnSpc>
            </a:pPr>
            <a:r>
              <a:rPr lang="en-US" dirty="0">
                <a:solidFill>
                  <a:srgbClr val="F4CAB8"/>
                </a:solidFill>
                <a:latin typeface="Brygada 1918" pitchFamily="2" charset="0"/>
                <a:ea typeface="Brygada 1918" pitchFamily="2" charset="0"/>
              </a:rPr>
              <a:t>Utilize the Angular CLI to quickly create a new Angular project using the command "ng new my-pokedex-app".</a:t>
            </a:r>
          </a:p>
        </p:txBody>
      </p:sp>
      <p:sp>
        <p:nvSpPr>
          <p:cNvPr id="8" name="Shape 5"/>
          <p:cNvSpPr/>
          <p:nvPr/>
        </p:nvSpPr>
        <p:spPr>
          <a:xfrm>
            <a:off x="4679037" y="3019782"/>
            <a:ext cx="481727" cy="481727"/>
          </a:xfrm>
          <a:prstGeom prst="roundRect">
            <a:avLst>
              <a:gd name="adj" fmla="val 6667"/>
            </a:avLst>
          </a:prstGeom>
          <a:solidFill>
            <a:srgbClr val="4D1529"/>
          </a:solidFill>
          <a:ln/>
        </p:spPr>
        <p:txBody>
          <a:bodyPr/>
          <a:lstStyle/>
          <a:p>
            <a:endParaRPr lang="en-US"/>
          </a:p>
        </p:txBody>
      </p:sp>
      <p:sp>
        <p:nvSpPr>
          <p:cNvPr id="9" name="Text 6"/>
          <p:cNvSpPr/>
          <p:nvPr/>
        </p:nvSpPr>
        <p:spPr>
          <a:xfrm>
            <a:off x="4822269" y="3089315"/>
            <a:ext cx="195263" cy="342543"/>
          </a:xfrm>
          <a:prstGeom prst="rect">
            <a:avLst/>
          </a:prstGeom>
          <a:noFill/>
          <a:ln/>
        </p:spPr>
        <p:txBody>
          <a:bodyPr wrap="square" lIns="0" tIns="0" rIns="0" bIns="0" rtlCol="0" anchor="t"/>
          <a:lstStyle/>
          <a:p>
            <a:pPr>
              <a:lnSpc>
                <a:spcPts val="2650"/>
              </a:lnSpc>
            </a:pPr>
            <a:r>
              <a:rPr lang="en-US" dirty="0">
                <a:solidFill>
                  <a:srgbClr val="F4CAB8"/>
                </a:solidFill>
                <a:latin typeface="Brygada 1918" pitchFamily="2" charset="0"/>
                <a:ea typeface="Brygada 1918" pitchFamily="2" charset="0"/>
              </a:rPr>
              <a:t>2</a:t>
            </a:r>
          </a:p>
        </p:txBody>
      </p:sp>
      <p:sp>
        <p:nvSpPr>
          <p:cNvPr id="10" name="Text 7"/>
          <p:cNvSpPr/>
          <p:nvPr/>
        </p:nvSpPr>
        <p:spPr>
          <a:xfrm>
            <a:off x="5374838" y="3019782"/>
            <a:ext cx="3362762" cy="713661"/>
          </a:xfrm>
          <a:prstGeom prst="rect">
            <a:avLst/>
          </a:prstGeom>
          <a:noFill/>
          <a:ln/>
        </p:spPr>
        <p:txBody>
          <a:bodyPr wrap="square" lIns="0" tIns="0" rIns="0" bIns="0" rtlCol="0" anchor="t"/>
          <a:lstStyle/>
          <a:p>
            <a:pPr>
              <a:lnSpc>
                <a:spcPts val="2650"/>
              </a:lnSpc>
            </a:pPr>
            <a:r>
              <a:rPr lang="en-US" sz="2000" b="1" dirty="0">
                <a:solidFill>
                  <a:srgbClr val="FFB393"/>
                </a:solidFill>
                <a:latin typeface="Brygada 1918" pitchFamily="2" charset="0"/>
                <a:ea typeface="Brygada 1918" pitchFamily="2" charset="0"/>
              </a:rPr>
              <a:t>2. Configure Dependencies</a:t>
            </a:r>
          </a:p>
        </p:txBody>
      </p:sp>
      <p:sp>
        <p:nvSpPr>
          <p:cNvPr id="11" name="Text 8"/>
          <p:cNvSpPr/>
          <p:nvPr/>
        </p:nvSpPr>
        <p:spPr>
          <a:xfrm>
            <a:off x="5374838" y="3861792"/>
            <a:ext cx="3451662" cy="1027271"/>
          </a:xfrm>
          <a:prstGeom prst="rect">
            <a:avLst/>
          </a:prstGeom>
          <a:noFill/>
          <a:ln/>
        </p:spPr>
        <p:txBody>
          <a:bodyPr wrap="square" lIns="0" tIns="0" rIns="0" bIns="0" rtlCol="0" anchor="t"/>
          <a:lstStyle/>
          <a:p>
            <a:pPr>
              <a:lnSpc>
                <a:spcPts val="2650"/>
              </a:lnSpc>
            </a:pPr>
            <a:r>
              <a:rPr lang="en-US" dirty="0">
                <a:solidFill>
                  <a:srgbClr val="F4CAB8"/>
                </a:solidFill>
                <a:latin typeface="Brygada 1918" pitchFamily="2" charset="0"/>
                <a:ea typeface="Brygada 1918" pitchFamily="2" charset="0"/>
              </a:rPr>
              <a:t>Configure the necessary dependencies</a:t>
            </a:r>
          </a:p>
        </p:txBody>
      </p:sp>
      <p:sp>
        <p:nvSpPr>
          <p:cNvPr id="12" name="Shape 9"/>
          <p:cNvSpPr/>
          <p:nvPr/>
        </p:nvSpPr>
        <p:spPr>
          <a:xfrm>
            <a:off x="749260" y="6028849"/>
            <a:ext cx="481727" cy="481727"/>
          </a:xfrm>
          <a:prstGeom prst="roundRect">
            <a:avLst>
              <a:gd name="adj" fmla="val 6667"/>
            </a:avLst>
          </a:prstGeom>
          <a:solidFill>
            <a:srgbClr val="4D1529"/>
          </a:solidFill>
          <a:ln/>
        </p:spPr>
        <p:txBody>
          <a:bodyPr/>
          <a:lstStyle/>
          <a:p>
            <a:endParaRPr lang="en-US"/>
          </a:p>
        </p:txBody>
      </p:sp>
      <p:sp>
        <p:nvSpPr>
          <p:cNvPr id="13" name="Text 10"/>
          <p:cNvSpPr/>
          <p:nvPr/>
        </p:nvSpPr>
        <p:spPr>
          <a:xfrm>
            <a:off x="885587" y="6098381"/>
            <a:ext cx="208955" cy="342543"/>
          </a:xfrm>
          <a:prstGeom prst="rect">
            <a:avLst/>
          </a:prstGeom>
          <a:noFill/>
          <a:ln/>
        </p:spPr>
        <p:txBody>
          <a:bodyPr wrap="square" lIns="0" tIns="0" rIns="0" bIns="0" rtlCol="0" anchor="t"/>
          <a:lstStyle/>
          <a:p>
            <a:pPr>
              <a:lnSpc>
                <a:spcPts val="2650"/>
              </a:lnSpc>
            </a:pPr>
            <a:r>
              <a:rPr lang="en-US" dirty="0">
                <a:solidFill>
                  <a:srgbClr val="F4CAB8"/>
                </a:solidFill>
                <a:latin typeface="Brygada 1918" pitchFamily="2" charset="0"/>
                <a:ea typeface="Brygada 1918" pitchFamily="2" charset="0"/>
              </a:rPr>
              <a:t>3</a:t>
            </a:r>
          </a:p>
        </p:txBody>
      </p:sp>
      <p:sp>
        <p:nvSpPr>
          <p:cNvPr id="14" name="Text 11"/>
          <p:cNvSpPr/>
          <p:nvPr/>
        </p:nvSpPr>
        <p:spPr>
          <a:xfrm>
            <a:off x="1445062" y="6028849"/>
            <a:ext cx="3122771" cy="356830"/>
          </a:xfrm>
          <a:prstGeom prst="rect">
            <a:avLst/>
          </a:prstGeom>
          <a:noFill/>
          <a:ln/>
        </p:spPr>
        <p:txBody>
          <a:bodyPr wrap="square" lIns="0" tIns="0" rIns="0" bIns="0" rtlCol="0" anchor="t"/>
          <a:lstStyle/>
          <a:p>
            <a:pPr>
              <a:lnSpc>
                <a:spcPts val="2650"/>
              </a:lnSpc>
            </a:pPr>
            <a:r>
              <a:rPr lang="en-US" sz="2000" b="1" dirty="0">
                <a:solidFill>
                  <a:srgbClr val="FFB393"/>
                </a:solidFill>
                <a:latin typeface="Brygada 1918" pitchFamily="2" charset="0"/>
                <a:ea typeface="Brygada 1918" pitchFamily="2" charset="0"/>
              </a:rPr>
              <a:t>3. Create  Components</a:t>
            </a:r>
          </a:p>
        </p:txBody>
      </p:sp>
      <p:sp>
        <p:nvSpPr>
          <p:cNvPr id="15" name="Text 12"/>
          <p:cNvSpPr/>
          <p:nvPr/>
        </p:nvSpPr>
        <p:spPr>
          <a:xfrm>
            <a:off x="1445062" y="6514028"/>
            <a:ext cx="6949678" cy="684848"/>
          </a:xfrm>
          <a:prstGeom prst="rect">
            <a:avLst/>
          </a:prstGeom>
          <a:noFill/>
          <a:ln/>
        </p:spPr>
        <p:txBody>
          <a:bodyPr wrap="square" lIns="0" tIns="0" rIns="0" bIns="0" rtlCol="0" anchor="t"/>
          <a:lstStyle/>
          <a:p>
            <a:pPr>
              <a:lnSpc>
                <a:spcPts val="2650"/>
              </a:lnSpc>
            </a:pPr>
            <a:r>
              <a:rPr lang="en-US" dirty="0">
                <a:solidFill>
                  <a:srgbClr val="F4CAB8"/>
                </a:solidFill>
                <a:latin typeface="Brygada 1918" pitchFamily="2" charset="0"/>
                <a:ea typeface="Brygada 1918" pitchFamily="2" charset="0"/>
              </a:rPr>
              <a:t>Create new components using the CLI</a:t>
            </a:r>
          </a:p>
        </p:txBody>
      </p:sp>
      <p:pic>
        <p:nvPicPr>
          <p:cNvPr id="18" name="Picture 4" descr="Angular Logo PNG Vectors Free Download">
            <a:extLst>
              <a:ext uri="{FF2B5EF4-FFF2-40B4-BE49-F238E27FC236}">
                <a16:creationId xmlns:a16="http://schemas.microsoft.com/office/drawing/2014/main" id="{F408BE92-2259-9EB6-D8A9-C327399B67C1}"/>
              </a:ext>
            </a:extLst>
          </p:cNvPr>
          <p:cNvPicPr>
            <a:picLocks noChangeAspect="1" noChangeArrowheads="1"/>
          </p:cNvPicPr>
          <p:nvPr/>
        </p:nvPicPr>
        <p:blipFill>
          <a:blip r:embed="rId4">
            <a:alphaModFix amt="20000"/>
            <a:extLst>
              <a:ext uri="{28A0092B-C50C-407E-A947-70E740481C1C}">
                <a14:useLocalDpi xmlns:a14="http://schemas.microsoft.com/office/drawing/2010/main" val="0"/>
              </a:ext>
            </a:extLst>
          </a:blip>
          <a:srcRect/>
          <a:stretch>
            <a:fillRect/>
          </a:stretch>
        </p:blipFill>
        <p:spPr bwMode="auto">
          <a:xfrm>
            <a:off x="13698382" y="7383235"/>
            <a:ext cx="716449" cy="75948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8444D4-975D-361F-1689-1F10F6849FAF}"/>
            </a:ext>
          </a:extLst>
        </p:cNvPr>
        <p:cNvGrpSpPr/>
        <p:nvPr/>
      </p:nvGrpSpPr>
      <p:grpSpPr>
        <a:xfrm>
          <a:off x="0" y="0"/>
          <a:ext cx="0" cy="0"/>
          <a:chOff x="0" y="0"/>
          <a:chExt cx="0" cy="0"/>
        </a:xfrm>
      </p:grpSpPr>
      <p:pic>
        <p:nvPicPr>
          <p:cNvPr id="51" name="Picture 4" descr="Pokémon Air Adventures">
            <a:extLst>
              <a:ext uri="{FF2B5EF4-FFF2-40B4-BE49-F238E27FC236}">
                <a16:creationId xmlns:a16="http://schemas.microsoft.com/office/drawing/2014/main" id="{3812D5B1-07AF-2B40-A445-7901F0BC959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8310" t="11958" r="16242" b="1"/>
          <a:stretch/>
        </p:blipFill>
        <p:spPr bwMode="auto">
          <a:xfrm rot="16200000" flipV="1">
            <a:off x="4619853" y="4099985"/>
            <a:ext cx="5386080" cy="762604"/>
          </a:xfrm>
          <a:prstGeom prst="rect">
            <a:avLst/>
          </a:prstGeom>
          <a:noFill/>
          <a:extLst>
            <a:ext uri="{909E8E84-426E-40DD-AFC4-6F175D3DCCD1}">
              <a14:hiddenFill xmlns:a14="http://schemas.microsoft.com/office/drawing/2010/main">
                <a:solidFill>
                  <a:srgbClr val="FFFFFF"/>
                </a:solidFill>
              </a14:hiddenFill>
            </a:ext>
          </a:extLst>
        </p:spPr>
      </p:pic>
      <p:sp>
        <p:nvSpPr>
          <p:cNvPr id="2" name="Text 0">
            <a:extLst>
              <a:ext uri="{FF2B5EF4-FFF2-40B4-BE49-F238E27FC236}">
                <a16:creationId xmlns:a16="http://schemas.microsoft.com/office/drawing/2014/main" id="{14679702-7CE4-1D08-AF1A-4E8821F28AB6}"/>
              </a:ext>
            </a:extLst>
          </p:cNvPr>
          <p:cNvSpPr/>
          <p:nvPr/>
        </p:nvSpPr>
        <p:spPr>
          <a:xfrm>
            <a:off x="-1" y="344523"/>
            <a:ext cx="14630400" cy="713542"/>
          </a:xfrm>
          <a:prstGeom prst="rect">
            <a:avLst/>
          </a:prstGeom>
          <a:noFill/>
          <a:ln/>
        </p:spPr>
        <p:txBody>
          <a:bodyPr wrap="square" lIns="0" tIns="0" rIns="0" bIns="0" rtlCol="0" anchor="t"/>
          <a:lstStyle/>
          <a:p>
            <a:pPr algn="ctr">
              <a:lnSpc>
                <a:spcPts val="5600"/>
              </a:lnSpc>
            </a:pPr>
            <a:r>
              <a:rPr lang="en-US" sz="4450" b="1" dirty="0">
                <a:solidFill>
                  <a:srgbClr val="FFB393"/>
                </a:solidFill>
                <a:latin typeface="Brygada 1918 Medium" pitchFamily="2" charset="0"/>
                <a:ea typeface="Brygada 1918 Medium" pitchFamily="2" charset="0"/>
              </a:rPr>
              <a:t> Create a New Project</a:t>
            </a:r>
          </a:p>
        </p:txBody>
      </p:sp>
      <p:sp>
        <p:nvSpPr>
          <p:cNvPr id="3" name="Text 1">
            <a:extLst>
              <a:ext uri="{FF2B5EF4-FFF2-40B4-BE49-F238E27FC236}">
                <a16:creationId xmlns:a16="http://schemas.microsoft.com/office/drawing/2014/main" id="{CE4A1A39-E9F9-D6E1-2152-0471CC66C78C}"/>
              </a:ext>
            </a:extLst>
          </p:cNvPr>
          <p:cNvSpPr/>
          <p:nvPr/>
        </p:nvSpPr>
        <p:spPr>
          <a:xfrm>
            <a:off x="0" y="1139096"/>
            <a:ext cx="14630400" cy="478818"/>
          </a:xfrm>
          <a:prstGeom prst="rect">
            <a:avLst/>
          </a:prstGeom>
          <a:noFill/>
          <a:ln/>
        </p:spPr>
        <p:txBody>
          <a:bodyPr wrap="square" lIns="0" tIns="0" rIns="0" bIns="0" rtlCol="0" anchor="t"/>
          <a:lstStyle/>
          <a:p>
            <a:pPr algn="ctr">
              <a:lnSpc>
                <a:spcPts val="2650"/>
              </a:lnSpc>
            </a:pPr>
            <a:r>
              <a:rPr lang="en-US" sz="2000" b="1" dirty="0">
                <a:solidFill>
                  <a:srgbClr val="FFB393"/>
                </a:solidFill>
                <a:latin typeface="Brygada 1918" pitchFamily="2" charset="0"/>
                <a:ea typeface="Brygada 1918" pitchFamily="2" charset="0"/>
              </a:rPr>
              <a:t>Prerequisite (environment with visual studio code  installed and internet connection)</a:t>
            </a:r>
          </a:p>
        </p:txBody>
      </p:sp>
      <p:grpSp>
        <p:nvGrpSpPr>
          <p:cNvPr id="13" name="Group 12">
            <a:extLst>
              <a:ext uri="{FF2B5EF4-FFF2-40B4-BE49-F238E27FC236}">
                <a16:creationId xmlns:a16="http://schemas.microsoft.com/office/drawing/2014/main" id="{8BF5C1E6-C5E5-3235-DB0B-BD0BDE8800A3}"/>
              </a:ext>
            </a:extLst>
          </p:cNvPr>
          <p:cNvGrpSpPr/>
          <p:nvPr/>
        </p:nvGrpSpPr>
        <p:grpSpPr>
          <a:xfrm>
            <a:off x="382023" y="1777154"/>
            <a:ext cx="6608904" cy="2655420"/>
            <a:chOff x="445192" y="4295317"/>
            <a:chExt cx="6608904" cy="2655420"/>
          </a:xfrm>
        </p:grpSpPr>
        <p:sp>
          <p:nvSpPr>
            <p:cNvPr id="11" name="Shape 1">
              <a:extLst>
                <a:ext uri="{FF2B5EF4-FFF2-40B4-BE49-F238E27FC236}">
                  <a16:creationId xmlns:a16="http://schemas.microsoft.com/office/drawing/2014/main" id="{9B6B8E5B-DF35-D561-DC21-A9884598C439}"/>
                </a:ext>
              </a:extLst>
            </p:cNvPr>
            <p:cNvSpPr/>
            <p:nvPr/>
          </p:nvSpPr>
          <p:spPr>
            <a:xfrm>
              <a:off x="445192" y="4295317"/>
              <a:ext cx="6608904" cy="2655420"/>
            </a:xfrm>
            <a:prstGeom prst="roundRect">
              <a:avLst>
                <a:gd name="adj" fmla="val 1655"/>
              </a:avLst>
            </a:prstGeom>
            <a:solidFill>
              <a:srgbClr val="4D1529"/>
            </a:solidFill>
            <a:ln/>
          </p:spPr>
          <p:txBody>
            <a:bodyPr/>
            <a:lstStyle/>
            <a:p>
              <a:endParaRPr lang="en-US" dirty="0"/>
            </a:p>
          </p:txBody>
        </p:sp>
        <p:sp>
          <p:nvSpPr>
            <p:cNvPr id="4" name="Text 2">
              <a:extLst>
                <a:ext uri="{FF2B5EF4-FFF2-40B4-BE49-F238E27FC236}">
                  <a16:creationId xmlns:a16="http://schemas.microsoft.com/office/drawing/2014/main" id="{093E7DD7-6C76-BF59-6148-AB978DEBD04A}"/>
                </a:ext>
              </a:extLst>
            </p:cNvPr>
            <p:cNvSpPr/>
            <p:nvPr/>
          </p:nvSpPr>
          <p:spPr>
            <a:xfrm>
              <a:off x="749260" y="4306411"/>
              <a:ext cx="6304836" cy="1213410"/>
            </a:xfrm>
            <a:prstGeom prst="rect">
              <a:avLst/>
            </a:prstGeom>
            <a:noFill/>
            <a:ln/>
          </p:spPr>
          <p:txBody>
            <a:bodyPr wrap="square" lIns="0" tIns="0" rIns="0" bIns="0" rtlCol="0" anchor="t"/>
            <a:lstStyle/>
            <a:p>
              <a:pPr>
                <a:lnSpc>
                  <a:spcPts val="2650"/>
                </a:lnSpc>
              </a:pPr>
              <a:r>
                <a:rPr lang="en-US" dirty="0">
                  <a:solidFill>
                    <a:srgbClr val="F4CAB8"/>
                  </a:solidFill>
                  <a:latin typeface="Brygada 1918" pitchFamily="2" charset="0"/>
                  <a:ea typeface="Brygada 1918" pitchFamily="2" charset="0"/>
                </a:rPr>
                <a:t>1 - Install Node JS (LTS version) - </a:t>
              </a:r>
              <a:r>
                <a:rPr lang="en-US" dirty="0">
                  <a:hlinkClick r:id="rId3"/>
                </a:rPr>
                <a:t>https://nodejs.org/</a:t>
              </a:r>
              <a:endParaRPr lang="en-US" dirty="0"/>
            </a:p>
            <a:p>
              <a:pPr>
                <a:lnSpc>
                  <a:spcPts val="2650"/>
                </a:lnSpc>
              </a:pPr>
              <a:r>
                <a:rPr lang="en-US" dirty="0">
                  <a:solidFill>
                    <a:srgbClr val="F4CAB8"/>
                  </a:solidFill>
                  <a:latin typeface="Brygada 1918" pitchFamily="2" charset="0"/>
                  <a:ea typeface="Brygada 1918" pitchFamily="2" charset="0"/>
                </a:rPr>
                <a:t>Go to your application prompt of command (terminal) and check if node and NPM are installed using the commands: </a:t>
              </a:r>
              <a:endParaRPr lang="en-US" dirty="0"/>
            </a:p>
            <a:p>
              <a:pPr>
                <a:lnSpc>
                  <a:spcPts val="2650"/>
                </a:lnSpc>
              </a:pPr>
              <a:endParaRPr lang="en-US" dirty="0"/>
            </a:p>
          </p:txBody>
        </p:sp>
        <p:pic>
          <p:nvPicPr>
            <p:cNvPr id="9" name="Picture 8" descr="node -v&#10;npm -v">
              <a:extLst>
                <a:ext uri="{FF2B5EF4-FFF2-40B4-BE49-F238E27FC236}">
                  <a16:creationId xmlns:a16="http://schemas.microsoft.com/office/drawing/2014/main" id="{60046C2C-D14C-B880-E2C9-0288A7548E78}"/>
                </a:ext>
              </a:extLst>
            </p:cNvPr>
            <p:cNvPicPr>
              <a:picLocks noChangeAspect="1"/>
            </p:cNvPicPr>
            <p:nvPr/>
          </p:nvPicPr>
          <p:blipFill>
            <a:blip r:embed="rId4"/>
            <a:srcRect l="20713" t="29030" r="21685" b="27615"/>
            <a:stretch/>
          </p:blipFill>
          <p:spPr>
            <a:xfrm>
              <a:off x="2767077" y="5363762"/>
              <a:ext cx="1965134" cy="1340598"/>
            </a:xfrm>
            <a:prstGeom prst="rect">
              <a:avLst/>
            </a:prstGeom>
          </p:spPr>
        </p:pic>
      </p:grpSp>
      <p:grpSp>
        <p:nvGrpSpPr>
          <p:cNvPr id="26" name="Group 25" descr="ng version">
            <a:extLst>
              <a:ext uri="{FF2B5EF4-FFF2-40B4-BE49-F238E27FC236}">
                <a16:creationId xmlns:a16="http://schemas.microsoft.com/office/drawing/2014/main" id="{8C27F153-5768-1578-0F29-727EE9414553}"/>
              </a:ext>
            </a:extLst>
          </p:cNvPr>
          <p:cNvGrpSpPr/>
          <p:nvPr/>
        </p:nvGrpSpPr>
        <p:grpSpPr>
          <a:xfrm>
            <a:off x="7703968" y="1771607"/>
            <a:ext cx="6608904" cy="2655420"/>
            <a:chOff x="7728706" y="5453864"/>
            <a:chExt cx="6608904" cy="2655420"/>
          </a:xfrm>
        </p:grpSpPr>
        <p:sp>
          <p:nvSpPr>
            <p:cNvPr id="20" name="Shape 1">
              <a:extLst>
                <a:ext uri="{FF2B5EF4-FFF2-40B4-BE49-F238E27FC236}">
                  <a16:creationId xmlns:a16="http://schemas.microsoft.com/office/drawing/2014/main" id="{AD8B1432-96EB-FDFA-FED8-730A08FB1EA2}"/>
                </a:ext>
              </a:extLst>
            </p:cNvPr>
            <p:cNvSpPr/>
            <p:nvPr/>
          </p:nvSpPr>
          <p:spPr>
            <a:xfrm>
              <a:off x="7728706" y="5464958"/>
              <a:ext cx="6608904" cy="2644326"/>
            </a:xfrm>
            <a:prstGeom prst="roundRect">
              <a:avLst>
                <a:gd name="adj" fmla="val 1655"/>
              </a:avLst>
            </a:prstGeom>
            <a:solidFill>
              <a:srgbClr val="4D1529"/>
            </a:solidFill>
            <a:ln/>
          </p:spPr>
          <p:txBody>
            <a:bodyPr/>
            <a:lstStyle/>
            <a:p>
              <a:endParaRPr lang="en-US" dirty="0"/>
            </a:p>
          </p:txBody>
        </p:sp>
        <p:sp>
          <p:nvSpPr>
            <p:cNvPr id="23" name="Text 2">
              <a:extLst>
                <a:ext uri="{FF2B5EF4-FFF2-40B4-BE49-F238E27FC236}">
                  <a16:creationId xmlns:a16="http://schemas.microsoft.com/office/drawing/2014/main" id="{876DE6ED-A96B-05F3-F75F-EA6393FFD4FE}"/>
                </a:ext>
              </a:extLst>
            </p:cNvPr>
            <p:cNvSpPr/>
            <p:nvPr/>
          </p:nvSpPr>
          <p:spPr>
            <a:xfrm>
              <a:off x="8023002" y="5453864"/>
              <a:ext cx="6304836" cy="1213410"/>
            </a:xfrm>
            <a:prstGeom prst="rect">
              <a:avLst/>
            </a:prstGeom>
            <a:noFill/>
            <a:ln/>
          </p:spPr>
          <p:txBody>
            <a:bodyPr wrap="square" lIns="0" tIns="0" rIns="0" bIns="0" rtlCol="0" anchor="t"/>
            <a:lstStyle/>
            <a:p>
              <a:pPr>
                <a:lnSpc>
                  <a:spcPts val="2650"/>
                </a:lnSpc>
              </a:pPr>
              <a:r>
                <a:rPr lang="en-US" dirty="0">
                  <a:solidFill>
                    <a:srgbClr val="F4CAB8"/>
                  </a:solidFill>
                  <a:latin typeface="Brygada 1918" pitchFamily="2" charset="0"/>
                  <a:ea typeface="Brygada 1918" pitchFamily="2" charset="0"/>
                </a:rPr>
                <a:t>3 – Install the angular CDK component (in this project it’ll be used to allow user to share the </a:t>
              </a:r>
              <a:r>
                <a:rPr lang="en-US" dirty="0" err="1">
                  <a:solidFill>
                    <a:srgbClr val="F4CAB8"/>
                  </a:solidFill>
                  <a:latin typeface="Brygada 1918" pitchFamily="2" charset="0"/>
                  <a:ea typeface="Brygada 1918" pitchFamily="2" charset="0"/>
                </a:rPr>
                <a:t>pokemon</a:t>
              </a:r>
              <a:r>
                <a:rPr lang="en-US" dirty="0">
                  <a:solidFill>
                    <a:srgbClr val="F4CAB8"/>
                  </a:solidFill>
                  <a:latin typeface="Brygada 1918" pitchFamily="2" charset="0"/>
                  <a:ea typeface="Brygada 1918" pitchFamily="2" charset="0"/>
                </a:rPr>
                <a:t> info)</a:t>
              </a:r>
              <a:endParaRPr lang="en-US" dirty="0"/>
            </a:p>
            <a:p>
              <a:pPr>
                <a:lnSpc>
                  <a:spcPts val="2650"/>
                </a:lnSpc>
              </a:pPr>
              <a:endParaRPr lang="en-US" dirty="0"/>
            </a:p>
          </p:txBody>
        </p:sp>
      </p:grpSp>
      <p:pic>
        <p:nvPicPr>
          <p:cNvPr id="31" name="Picture 4" descr="Angular Logo PNG Vectors Free Download">
            <a:extLst>
              <a:ext uri="{FF2B5EF4-FFF2-40B4-BE49-F238E27FC236}">
                <a16:creationId xmlns:a16="http://schemas.microsoft.com/office/drawing/2014/main" id="{6D217FF6-2565-FF98-AE83-991D6F5C76DA}"/>
              </a:ext>
            </a:extLst>
          </p:cNvPr>
          <p:cNvPicPr>
            <a:picLocks noChangeAspect="1" noChangeArrowheads="1"/>
          </p:cNvPicPr>
          <p:nvPr/>
        </p:nvPicPr>
        <p:blipFill>
          <a:blip r:embed="rId5">
            <a:alphaModFix amt="20000"/>
            <a:extLst>
              <a:ext uri="{28A0092B-C50C-407E-A947-70E740481C1C}">
                <a14:useLocalDpi xmlns:a14="http://schemas.microsoft.com/office/drawing/2010/main" val="0"/>
              </a:ext>
            </a:extLst>
          </a:blip>
          <a:srcRect/>
          <a:stretch>
            <a:fillRect/>
          </a:stretch>
        </p:blipFill>
        <p:spPr bwMode="auto">
          <a:xfrm>
            <a:off x="13698382" y="7383235"/>
            <a:ext cx="716449" cy="759487"/>
          </a:xfrm>
          <a:prstGeom prst="rect">
            <a:avLst/>
          </a:prstGeom>
          <a:noFill/>
          <a:extLst>
            <a:ext uri="{909E8E84-426E-40DD-AFC4-6F175D3DCCD1}">
              <a14:hiddenFill xmlns:a14="http://schemas.microsoft.com/office/drawing/2010/main">
                <a:solidFill>
                  <a:srgbClr val="FFFFFF"/>
                </a:solidFill>
              </a14:hiddenFill>
            </a:ext>
          </a:extLst>
        </p:spPr>
      </p:pic>
      <p:grpSp>
        <p:nvGrpSpPr>
          <p:cNvPr id="40" name="Group 39">
            <a:extLst>
              <a:ext uri="{FF2B5EF4-FFF2-40B4-BE49-F238E27FC236}">
                <a16:creationId xmlns:a16="http://schemas.microsoft.com/office/drawing/2014/main" id="{B84E7393-DD0C-F1EC-466B-8C3B23914B6A}"/>
              </a:ext>
            </a:extLst>
          </p:cNvPr>
          <p:cNvGrpSpPr/>
          <p:nvPr/>
        </p:nvGrpSpPr>
        <p:grpSpPr>
          <a:xfrm>
            <a:off x="7703968" y="4717018"/>
            <a:ext cx="6608904" cy="2457309"/>
            <a:chOff x="1860480" y="5518291"/>
            <a:chExt cx="6608904" cy="2457309"/>
          </a:xfrm>
        </p:grpSpPr>
        <p:grpSp>
          <p:nvGrpSpPr>
            <p:cNvPr id="27" name="Group 26">
              <a:extLst>
                <a:ext uri="{FF2B5EF4-FFF2-40B4-BE49-F238E27FC236}">
                  <a16:creationId xmlns:a16="http://schemas.microsoft.com/office/drawing/2014/main" id="{E2093165-E49A-B868-804A-376E2CB00242}"/>
                </a:ext>
              </a:extLst>
            </p:cNvPr>
            <p:cNvGrpSpPr/>
            <p:nvPr/>
          </p:nvGrpSpPr>
          <p:grpSpPr>
            <a:xfrm>
              <a:off x="1860480" y="5518291"/>
              <a:ext cx="6608904" cy="2457309"/>
              <a:chOff x="445192" y="4295317"/>
              <a:chExt cx="6608904" cy="2457309"/>
            </a:xfrm>
          </p:grpSpPr>
          <p:sp>
            <p:nvSpPr>
              <p:cNvPr id="28" name="Shape 1">
                <a:extLst>
                  <a:ext uri="{FF2B5EF4-FFF2-40B4-BE49-F238E27FC236}">
                    <a16:creationId xmlns:a16="http://schemas.microsoft.com/office/drawing/2014/main" id="{6821228B-FA2C-8331-691A-D26E6C71043B}"/>
                  </a:ext>
                </a:extLst>
              </p:cNvPr>
              <p:cNvSpPr/>
              <p:nvPr/>
            </p:nvSpPr>
            <p:spPr>
              <a:xfrm>
                <a:off x="445192" y="4295317"/>
                <a:ext cx="6608904" cy="2457309"/>
              </a:xfrm>
              <a:prstGeom prst="roundRect">
                <a:avLst>
                  <a:gd name="adj" fmla="val 1655"/>
                </a:avLst>
              </a:prstGeom>
              <a:solidFill>
                <a:srgbClr val="4D1529"/>
              </a:solidFill>
              <a:ln/>
            </p:spPr>
            <p:txBody>
              <a:bodyPr/>
              <a:lstStyle/>
              <a:p>
                <a:endParaRPr lang="en-US" dirty="0"/>
              </a:p>
            </p:txBody>
          </p:sp>
          <p:sp>
            <p:nvSpPr>
              <p:cNvPr id="29" name="Text 2">
                <a:extLst>
                  <a:ext uri="{FF2B5EF4-FFF2-40B4-BE49-F238E27FC236}">
                    <a16:creationId xmlns:a16="http://schemas.microsoft.com/office/drawing/2014/main" id="{F71C6443-8102-877E-8899-DA402DE09042}"/>
                  </a:ext>
                </a:extLst>
              </p:cNvPr>
              <p:cNvSpPr/>
              <p:nvPr/>
            </p:nvSpPr>
            <p:spPr>
              <a:xfrm>
                <a:off x="749260" y="4299560"/>
                <a:ext cx="6304836" cy="514605"/>
              </a:xfrm>
              <a:prstGeom prst="rect">
                <a:avLst/>
              </a:prstGeom>
              <a:noFill/>
              <a:ln/>
            </p:spPr>
            <p:txBody>
              <a:bodyPr wrap="square" lIns="0" tIns="0" rIns="0" bIns="0" rtlCol="0" anchor="t"/>
              <a:lstStyle/>
              <a:p>
                <a:pPr>
                  <a:lnSpc>
                    <a:spcPts val="2650"/>
                  </a:lnSpc>
                </a:pPr>
                <a:r>
                  <a:rPr lang="en-US" dirty="0">
                    <a:solidFill>
                      <a:srgbClr val="F4CAB8"/>
                    </a:solidFill>
                    <a:latin typeface="Brygada 1918" pitchFamily="2" charset="0"/>
                    <a:ea typeface="Brygada 1918" pitchFamily="2" charset="0"/>
                  </a:rPr>
                  <a:t>4 – Create a new project using the command: </a:t>
                </a:r>
                <a:endParaRPr lang="en-US" dirty="0"/>
              </a:p>
              <a:p>
                <a:pPr>
                  <a:lnSpc>
                    <a:spcPts val="2650"/>
                  </a:lnSpc>
                </a:pPr>
                <a:endParaRPr lang="en-US" dirty="0"/>
              </a:p>
            </p:txBody>
          </p:sp>
        </p:grpSp>
        <p:sp>
          <p:nvSpPr>
            <p:cNvPr id="34" name="Text 2">
              <a:extLst>
                <a:ext uri="{FF2B5EF4-FFF2-40B4-BE49-F238E27FC236}">
                  <a16:creationId xmlns:a16="http://schemas.microsoft.com/office/drawing/2014/main" id="{495B06FB-2136-508C-55EF-C41B255E22A2}"/>
                </a:ext>
              </a:extLst>
            </p:cNvPr>
            <p:cNvSpPr/>
            <p:nvPr/>
          </p:nvSpPr>
          <p:spPr>
            <a:xfrm>
              <a:off x="2164548" y="7012880"/>
              <a:ext cx="6304836" cy="704013"/>
            </a:xfrm>
            <a:prstGeom prst="rect">
              <a:avLst/>
            </a:prstGeom>
            <a:noFill/>
            <a:ln/>
          </p:spPr>
          <p:txBody>
            <a:bodyPr wrap="square" lIns="0" tIns="0" rIns="0" bIns="0" rtlCol="0" anchor="t"/>
            <a:lstStyle/>
            <a:p>
              <a:pPr>
                <a:lnSpc>
                  <a:spcPts val="2650"/>
                </a:lnSpc>
              </a:pPr>
              <a:r>
                <a:rPr lang="en-US" dirty="0">
                  <a:solidFill>
                    <a:srgbClr val="F4CAB8"/>
                  </a:solidFill>
                  <a:latin typeface="Brygada 1918" pitchFamily="2" charset="0"/>
                  <a:ea typeface="Brygada 1918" pitchFamily="2" charset="0"/>
                </a:rPr>
                <a:t>For this project, choose CSS as the stylesheet format and don’t enable SSR/SSG</a:t>
              </a:r>
              <a:endParaRPr lang="en-US" dirty="0"/>
            </a:p>
            <a:p>
              <a:pPr>
                <a:lnSpc>
                  <a:spcPts val="2650"/>
                </a:lnSpc>
              </a:pPr>
              <a:endParaRPr lang="en-US" dirty="0"/>
            </a:p>
          </p:txBody>
        </p:sp>
      </p:grpSp>
      <p:grpSp>
        <p:nvGrpSpPr>
          <p:cNvPr id="50" name="Group 49" descr="npm install -g @angular/cli">
            <a:extLst>
              <a:ext uri="{FF2B5EF4-FFF2-40B4-BE49-F238E27FC236}">
                <a16:creationId xmlns:a16="http://schemas.microsoft.com/office/drawing/2014/main" id="{8E4CF462-000C-243B-080A-BE476B4A187B}"/>
              </a:ext>
            </a:extLst>
          </p:cNvPr>
          <p:cNvGrpSpPr/>
          <p:nvPr/>
        </p:nvGrpSpPr>
        <p:grpSpPr>
          <a:xfrm>
            <a:off x="382023" y="4717018"/>
            <a:ext cx="6608904" cy="2445271"/>
            <a:chOff x="8566232" y="5592232"/>
            <a:chExt cx="6608904" cy="2445271"/>
          </a:xfrm>
        </p:grpSpPr>
        <p:sp>
          <p:nvSpPr>
            <p:cNvPr id="47" name="Shape 1">
              <a:extLst>
                <a:ext uri="{FF2B5EF4-FFF2-40B4-BE49-F238E27FC236}">
                  <a16:creationId xmlns:a16="http://schemas.microsoft.com/office/drawing/2014/main" id="{A72D1135-1C51-0167-7812-D76D8B4394BF}"/>
                </a:ext>
              </a:extLst>
            </p:cNvPr>
            <p:cNvSpPr/>
            <p:nvPr/>
          </p:nvSpPr>
          <p:spPr>
            <a:xfrm>
              <a:off x="8566232" y="5592232"/>
              <a:ext cx="6608904" cy="2445271"/>
            </a:xfrm>
            <a:prstGeom prst="roundRect">
              <a:avLst>
                <a:gd name="adj" fmla="val 1655"/>
              </a:avLst>
            </a:prstGeom>
            <a:solidFill>
              <a:srgbClr val="4D1529"/>
            </a:solidFill>
            <a:ln/>
          </p:spPr>
          <p:txBody>
            <a:bodyPr/>
            <a:lstStyle/>
            <a:p>
              <a:endParaRPr lang="en-US" dirty="0"/>
            </a:p>
          </p:txBody>
        </p:sp>
        <p:sp>
          <p:nvSpPr>
            <p:cNvPr id="48" name="Text 2">
              <a:extLst>
                <a:ext uri="{FF2B5EF4-FFF2-40B4-BE49-F238E27FC236}">
                  <a16:creationId xmlns:a16="http://schemas.microsoft.com/office/drawing/2014/main" id="{0495EC4E-113A-6164-B7E9-973A0BC1F45B}"/>
                </a:ext>
              </a:extLst>
            </p:cNvPr>
            <p:cNvSpPr/>
            <p:nvPr/>
          </p:nvSpPr>
          <p:spPr>
            <a:xfrm>
              <a:off x="8870300" y="5849796"/>
              <a:ext cx="6304836" cy="828775"/>
            </a:xfrm>
            <a:prstGeom prst="rect">
              <a:avLst/>
            </a:prstGeom>
            <a:noFill/>
            <a:ln/>
          </p:spPr>
          <p:txBody>
            <a:bodyPr wrap="square" lIns="0" tIns="0" rIns="0" bIns="0" rtlCol="0" anchor="t"/>
            <a:lstStyle/>
            <a:p>
              <a:pPr>
                <a:lnSpc>
                  <a:spcPts val="2650"/>
                </a:lnSpc>
              </a:pPr>
              <a:r>
                <a:rPr lang="en-US" dirty="0">
                  <a:solidFill>
                    <a:srgbClr val="F4CAB8"/>
                  </a:solidFill>
                  <a:latin typeface="Brygada 1918" pitchFamily="2" charset="0"/>
                  <a:ea typeface="Brygada 1918" pitchFamily="2" charset="0"/>
                </a:rPr>
                <a:t>2 - Install  the angular CLI globally</a:t>
              </a:r>
              <a:endParaRPr lang="en-US" dirty="0"/>
            </a:p>
            <a:p>
              <a:pPr>
                <a:lnSpc>
                  <a:spcPts val="2650"/>
                </a:lnSpc>
              </a:pPr>
              <a:r>
                <a:rPr lang="en-US" dirty="0">
                  <a:solidFill>
                    <a:srgbClr val="F4CAB8"/>
                  </a:solidFill>
                  <a:latin typeface="Brygada 1918" pitchFamily="2" charset="0"/>
                  <a:ea typeface="Brygada 1918" pitchFamily="2" charset="0"/>
                </a:rPr>
                <a:t>In the same terminal or in a new one, use the command</a:t>
              </a:r>
              <a:endParaRPr lang="en-US" dirty="0"/>
            </a:p>
            <a:p>
              <a:pPr>
                <a:lnSpc>
                  <a:spcPts val="2650"/>
                </a:lnSpc>
              </a:pPr>
              <a:endParaRPr lang="en-US" dirty="0"/>
            </a:p>
          </p:txBody>
        </p:sp>
        <p:pic>
          <p:nvPicPr>
            <p:cNvPr id="46" name="Picture 45">
              <a:extLst>
                <a:ext uri="{FF2B5EF4-FFF2-40B4-BE49-F238E27FC236}">
                  <a16:creationId xmlns:a16="http://schemas.microsoft.com/office/drawing/2014/main" id="{57EA1DE2-5798-37A1-F68B-EE4BE78E7627}"/>
                </a:ext>
              </a:extLst>
            </p:cNvPr>
            <p:cNvPicPr>
              <a:picLocks noChangeAspect="1"/>
            </p:cNvPicPr>
            <p:nvPr/>
          </p:nvPicPr>
          <p:blipFill>
            <a:blip r:embed="rId6"/>
            <a:stretch>
              <a:fillRect/>
            </a:stretch>
          </p:blipFill>
          <p:spPr>
            <a:xfrm>
              <a:off x="10331603" y="6713205"/>
              <a:ext cx="3078162" cy="1206721"/>
            </a:xfrm>
            <a:prstGeom prst="rect">
              <a:avLst/>
            </a:prstGeom>
          </p:spPr>
        </p:pic>
      </p:grpSp>
      <p:pic>
        <p:nvPicPr>
          <p:cNvPr id="3076" name="Picture 4" descr="Pokémon Air Adventures">
            <a:extLst>
              <a:ext uri="{FF2B5EF4-FFF2-40B4-BE49-F238E27FC236}">
                <a16:creationId xmlns:a16="http://schemas.microsoft.com/office/drawing/2014/main" id="{C2265C08-7B28-DC4D-6D3A-3A83C0C1A7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0800000" flipV="1">
            <a:off x="3238831" y="4133334"/>
            <a:ext cx="8229599" cy="866180"/>
          </a:xfrm>
          <a:prstGeom prst="rect">
            <a:avLst/>
          </a:prstGeom>
          <a:noFill/>
          <a:extLst>
            <a:ext uri="{909E8E84-426E-40DD-AFC4-6F175D3DCCD1}">
              <a14:hiddenFill xmlns:a14="http://schemas.microsoft.com/office/drawing/2010/main">
                <a:solidFill>
                  <a:srgbClr val="FFFFFF"/>
                </a:solidFill>
              </a14:hiddenFill>
            </a:ext>
          </a:extLst>
        </p:spPr>
      </p:pic>
      <p:sp>
        <p:nvSpPr>
          <p:cNvPr id="7" name="Text 2">
            <a:extLst>
              <a:ext uri="{FF2B5EF4-FFF2-40B4-BE49-F238E27FC236}">
                <a16:creationId xmlns:a16="http://schemas.microsoft.com/office/drawing/2014/main" id="{0E36D96E-4347-3BAF-BC94-3D3A187D96BF}"/>
              </a:ext>
            </a:extLst>
          </p:cNvPr>
          <p:cNvSpPr/>
          <p:nvPr/>
        </p:nvSpPr>
        <p:spPr>
          <a:xfrm>
            <a:off x="534056" y="7747000"/>
            <a:ext cx="11506863" cy="478812"/>
          </a:xfrm>
          <a:prstGeom prst="rect">
            <a:avLst/>
          </a:prstGeom>
          <a:noFill/>
          <a:ln/>
        </p:spPr>
        <p:txBody>
          <a:bodyPr wrap="square" lIns="0" tIns="0" rIns="0" bIns="0" rtlCol="0" anchor="t"/>
          <a:lstStyle/>
          <a:p>
            <a:pPr>
              <a:lnSpc>
                <a:spcPts val="2650"/>
              </a:lnSpc>
            </a:pPr>
            <a:r>
              <a:rPr lang="en-US" dirty="0">
                <a:solidFill>
                  <a:srgbClr val="F4CAB8"/>
                </a:solidFill>
                <a:latin typeface="Brygada 1918" pitchFamily="2" charset="0"/>
                <a:ea typeface="Brygada 1918" pitchFamily="2" charset="0"/>
              </a:rPr>
              <a:t>Note: this project will use the latest approach Standalone Component</a:t>
            </a:r>
            <a:endParaRPr lang="en-US" dirty="0"/>
          </a:p>
          <a:p>
            <a:pPr>
              <a:lnSpc>
                <a:spcPts val="2650"/>
              </a:lnSpc>
            </a:pPr>
            <a:endParaRPr lang="en-US" dirty="0"/>
          </a:p>
        </p:txBody>
      </p:sp>
      <p:pic>
        <p:nvPicPr>
          <p:cNvPr id="12" name="Picture 11" descr="ng new pokedex-app">
            <a:extLst>
              <a:ext uri="{FF2B5EF4-FFF2-40B4-BE49-F238E27FC236}">
                <a16:creationId xmlns:a16="http://schemas.microsoft.com/office/drawing/2014/main" id="{D2454B25-29A7-5C70-6021-993ECF9D4BB2}"/>
              </a:ext>
            </a:extLst>
          </p:cNvPr>
          <p:cNvPicPr>
            <a:picLocks noChangeAspect="1"/>
          </p:cNvPicPr>
          <p:nvPr/>
        </p:nvPicPr>
        <p:blipFill>
          <a:blip r:embed="rId7"/>
          <a:stretch>
            <a:fillRect/>
          </a:stretch>
        </p:blipFill>
        <p:spPr>
          <a:xfrm>
            <a:off x="9645846" y="5059068"/>
            <a:ext cx="2725148" cy="1205354"/>
          </a:xfrm>
          <a:prstGeom prst="rect">
            <a:avLst/>
          </a:prstGeom>
        </p:spPr>
      </p:pic>
      <p:pic>
        <p:nvPicPr>
          <p:cNvPr id="10" name="Picture 9">
            <a:extLst>
              <a:ext uri="{FF2B5EF4-FFF2-40B4-BE49-F238E27FC236}">
                <a16:creationId xmlns:a16="http://schemas.microsoft.com/office/drawing/2014/main" id="{EC60C0EA-4B60-AC97-256E-0D1B3FB8CC6F}"/>
              </a:ext>
            </a:extLst>
          </p:cNvPr>
          <p:cNvPicPr>
            <a:picLocks noChangeAspect="1"/>
          </p:cNvPicPr>
          <p:nvPr/>
        </p:nvPicPr>
        <p:blipFill>
          <a:blip r:embed="rId8"/>
          <a:stretch>
            <a:fillRect/>
          </a:stretch>
        </p:blipFill>
        <p:spPr>
          <a:xfrm>
            <a:off x="8644548" y="2386142"/>
            <a:ext cx="4710999" cy="2246784"/>
          </a:xfrm>
          <a:prstGeom prst="rect">
            <a:avLst/>
          </a:prstGeom>
        </p:spPr>
      </p:pic>
    </p:spTree>
    <p:extLst>
      <p:ext uri="{BB962C8B-B14F-4D97-AF65-F5344CB8AC3E}">
        <p14:creationId xmlns:p14="http://schemas.microsoft.com/office/powerpoint/2010/main" val="22921553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 name="Picture 4" descr="Pokémon Air Adventures">
            <a:extLst>
              <a:ext uri="{FF2B5EF4-FFF2-40B4-BE49-F238E27FC236}">
                <a16:creationId xmlns:a16="http://schemas.microsoft.com/office/drawing/2014/main" id="{85E8086F-54FC-003D-FDBE-CC5D4E33199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8310" t="11958" r="16242" b="1"/>
          <a:stretch/>
        </p:blipFill>
        <p:spPr bwMode="auto">
          <a:xfrm rot="16200000" flipV="1">
            <a:off x="4619853" y="4099985"/>
            <a:ext cx="5386080" cy="762604"/>
          </a:xfrm>
          <a:prstGeom prst="rect">
            <a:avLst/>
          </a:prstGeom>
          <a:noFill/>
          <a:extLst>
            <a:ext uri="{909E8E84-426E-40DD-AFC4-6F175D3DCCD1}">
              <a14:hiddenFill xmlns:a14="http://schemas.microsoft.com/office/drawing/2010/main">
                <a:solidFill>
                  <a:srgbClr val="FFFFFF"/>
                </a:solidFill>
              </a14:hiddenFill>
            </a:ext>
          </a:extLst>
        </p:spPr>
      </p:pic>
      <p:sp>
        <p:nvSpPr>
          <p:cNvPr id="2" name="Text 0">
            <a:extLst>
              <a:ext uri="{FF2B5EF4-FFF2-40B4-BE49-F238E27FC236}">
                <a16:creationId xmlns:a16="http://schemas.microsoft.com/office/drawing/2014/main" id="{43611B00-0337-FC7F-9137-991BE954ABDA}"/>
              </a:ext>
            </a:extLst>
          </p:cNvPr>
          <p:cNvSpPr/>
          <p:nvPr/>
        </p:nvSpPr>
        <p:spPr>
          <a:xfrm>
            <a:off x="-1" y="344523"/>
            <a:ext cx="14630400" cy="713542"/>
          </a:xfrm>
          <a:prstGeom prst="rect">
            <a:avLst/>
          </a:prstGeom>
          <a:noFill/>
          <a:ln/>
        </p:spPr>
        <p:txBody>
          <a:bodyPr wrap="square" lIns="0" tIns="0" rIns="0" bIns="0" rtlCol="0" anchor="t"/>
          <a:lstStyle/>
          <a:p>
            <a:pPr algn="ctr">
              <a:lnSpc>
                <a:spcPts val="5600"/>
              </a:lnSpc>
            </a:pPr>
            <a:r>
              <a:rPr lang="en-US" sz="4450" b="1" dirty="0">
                <a:solidFill>
                  <a:srgbClr val="FFB393"/>
                </a:solidFill>
                <a:latin typeface="Brygada 1918 Medium" pitchFamily="2" charset="0"/>
                <a:ea typeface="Brygada 1918 Medium" pitchFamily="2" charset="0"/>
              </a:rPr>
              <a:t>Open your Project and run it once!</a:t>
            </a:r>
          </a:p>
        </p:txBody>
      </p:sp>
      <p:grpSp>
        <p:nvGrpSpPr>
          <p:cNvPr id="13" name="Group 12">
            <a:extLst>
              <a:ext uri="{FF2B5EF4-FFF2-40B4-BE49-F238E27FC236}">
                <a16:creationId xmlns:a16="http://schemas.microsoft.com/office/drawing/2014/main" id="{D03FDA98-672C-8112-E91C-EE7148659ECB}"/>
              </a:ext>
            </a:extLst>
          </p:cNvPr>
          <p:cNvGrpSpPr/>
          <p:nvPr/>
        </p:nvGrpSpPr>
        <p:grpSpPr>
          <a:xfrm>
            <a:off x="382023" y="1777154"/>
            <a:ext cx="6608904" cy="2655420"/>
            <a:chOff x="445192" y="4295317"/>
            <a:chExt cx="6608904" cy="2655420"/>
          </a:xfrm>
        </p:grpSpPr>
        <p:sp>
          <p:nvSpPr>
            <p:cNvPr id="11" name="Shape 1">
              <a:extLst>
                <a:ext uri="{FF2B5EF4-FFF2-40B4-BE49-F238E27FC236}">
                  <a16:creationId xmlns:a16="http://schemas.microsoft.com/office/drawing/2014/main" id="{B9CAC34F-8C48-C353-B0F9-2F788E6DB3E7}"/>
                </a:ext>
              </a:extLst>
            </p:cNvPr>
            <p:cNvSpPr/>
            <p:nvPr/>
          </p:nvSpPr>
          <p:spPr>
            <a:xfrm>
              <a:off x="445192" y="4295317"/>
              <a:ext cx="6608904" cy="2655420"/>
            </a:xfrm>
            <a:prstGeom prst="roundRect">
              <a:avLst>
                <a:gd name="adj" fmla="val 1655"/>
              </a:avLst>
            </a:prstGeom>
            <a:solidFill>
              <a:srgbClr val="4D1529"/>
            </a:solidFill>
            <a:ln/>
          </p:spPr>
          <p:txBody>
            <a:bodyPr/>
            <a:lstStyle/>
            <a:p>
              <a:endParaRPr lang="en-US" dirty="0"/>
            </a:p>
          </p:txBody>
        </p:sp>
        <p:sp>
          <p:nvSpPr>
            <p:cNvPr id="4" name="Text 2">
              <a:extLst>
                <a:ext uri="{FF2B5EF4-FFF2-40B4-BE49-F238E27FC236}">
                  <a16:creationId xmlns:a16="http://schemas.microsoft.com/office/drawing/2014/main" id="{780FF257-C793-285B-4CC5-E723322867F8}"/>
                </a:ext>
              </a:extLst>
            </p:cNvPr>
            <p:cNvSpPr/>
            <p:nvPr/>
          </p:nvSpPr>
          <p:spPr>
            <a:xfrm>
              <a:off x="749260" y="4526500"/>
              <a:ext cx="6304836" cy="435416"/>
            </a:xfrm>
            <a:prstGeom prst="rect">
              <a:avLst/>
            </a:prstGeom>
            <a:noFill/>
            <a:ln/>
          </p:spPr>
          <p:txBody>
            <a:bodyPr wrap="square" lIns="0" tIns="0" rIns="0" bIns="0" rtlCol="0" anchor="t"/>
            <a:lstStyle/>
            <a:p>
              <a:pPr>
                <a:lnSpc>
                  <a:spcPts val="2650"/>
                </a:lnSpc>
              </a:pPr>
              <a:r>
                <a:rPr lang="en-US" dirty="0">
                  <a:solidFill>
                    <a:srgbClr val="F4CAB8"/>
                  </a:solidFill>
                  <a:latin typeface="Brygada 1918" pitchFamily="2" charset="0"/>
                  <a:ea typeface="Brygada 1918" pitchFamily="2" charset="0"/>
                </a:rPr>
                <a:t>1 - Go to your project folder using the command:</a:t>
              </a:r>
              <a:endParaRPr lang="en-US" dirty="0"/>
            </a:p>
            <a:p>
              <a:pPr>
                <a:lnSpc>
                  <a:spcPts val="2650"/>
                </a:lnSpc>
              </a:pPr>
              <a:endParaRPr lang="en-US" dirty="0"/>
            </a:p>
          </p:txBody>
        </p:sp>
      </p:grpSp>
      <p:pic>
        <p:nvPicPr>
          <p:cNvPr id="31" name="Picture 4" descr="Angular Logo PNG Vectors Free Download">
            <a:extLst>
              <a:ext uri="{FF2B5EF4-FFF2-40B4-BE49-F238E27FC236}">
                <a16:creationId xmlns:a16="http://schemas.microsoft.com/office/drawing/2014/main" id="{43BB682E-F143-89A0-91B3-D5A2AD62C2BF}"/>
              </a:ext>
            </a:extLst>
          </p:cNvPr>
          <p:cNvPicPr>
            <a:picLocks noChangeAspect="1" noChangeArrowheads="1"/>
          </p:cNvPicPr>
          <p:nvPr/>
        </p:nvPicPr>
        <p:blipFill>
          <a:blip r:embed="rId3">
            <a:alphaModFix amt="20000"/>
            <a:extLst>
              <a:ext uri="{28A0092B-C50C-407E-A947-70E740481C1C}">
                <a14:useLocalDpi xmlns:a14="http://schemas.microsoft.com/office/drawing/2010/main" val="0"/>
              </a:ext>
            </a:extLst>
          </a:blip>
          <a:srcRect/>
          <a:stretch>
            <a:fillRect/>
          </a:stretch>
        </p:blipFill>
        <p:spPr bwMode="auto">
          <a:xfrm>
            <a:off x="13698382" y="7383235"/>
            <a:ext cx="716449" cy="759487"/>
          </a:xfrm>
          <a:prstGeom prst="rect">
            <a:avLst/>
          </a:prstGeom>
          <a:noFill/>
          <a:extLst>
            <a:ext uri="{909E8E84-426E-40DD-AFC4-6F175D3DCCD1}">
              <a14:hiddenFill xmlns:a14="http://schemas.microsoft.com/office/drawing/2010/main">
                <a:solidFill>
                  <a:srgbClr val="FFFFFF"/>
                </a:solidFill>
              </a14:hiddenFill>
            </a:ext>
          </a:extLst>
        </p:spPr>
      </p:pic>
      <p:grpSp>
        <p:nvGrpSpPr>
          <p:cNvPr id="27" name="Group 26">
            <a:extLst>
              <a:ext uri="{FF2B5EF4-FFF2-40B4-BE49-F238E27FC236}">
                <a16:creationId xmlns:a16="http://schemas.microsoft.com/office/drawing/2014/main" id="{83BBACB1-6D70-EC20-4CE5-FF44DA026826}"/>
              </a:ext>
            </a:extLst>
          </p:cNvPr>
          <p:cNvGrpSpPr/>
          <p:nvPr/>
        </p:nvGrpSpPr>
        <p:grpSpPr>
          <a:xfrm>
            <a:off x="7805927" y="1784332"/>
            <a:ext cx="6608904" cy="2648242"/>
            <a:chOff x="445192" y="4295317"/>
            <a:chExt cx="6608904" cy="2648242"/>
          </a:xfrm>
        </p:grpSpPr>
        <p:sp>
          <p:nvSpPr>
            <p:cNvPr id="28" name="Shape 1">
              <a:extLst>
                <a:ext uri="{FF2B5EF4-FFF2-40B4-BE49-F238E27FC236}">
                  <a16:creationId xmlns:a16="http://schemas.microsoft.com/office/drawing/2014/main" id="{7620909C-5E54-DB2B-8BC1-DF2BBAE61507}"/>
                </a:ext>
              </a:extLst>
            </p:cNvPr>
            <p:cNvSpPr/>
            <p:nvPr/>
          </p:nvSpPr>
          <p:spPr>
            <a:xfrm>
              <a:off x="445192" y="4295317"/>
              <a:ext cx="6608904" cy="2648242"/>
            </a:xfrm>
            <a:prstGeom prst="roundRect">
              <a:avLst>
                <a:gd name="adj" fmla="val 1655"/>
              </a:avLst>
            </a:prstGeom>
            <a:solidFill>
              <a:srgbClr val="4D1529"/>
            </a:solidFill>
            <a:ln/>
          </p:spPr>
          <p:txBody>
            <a:bodyPr/>
            <a:lstStyle/>
            <a:p>
              <a:endParaRPr lang="en-US" dirty="0"/>
            </a:p>
          </p:txBody>
        </p:sp>
        <p:sp>
          <p:nvSpPr>
            <p:cNvPr id="29" name="Text 2">
              <a:extLst>
                <a:ext uri="{FF2B5EF4-FFF2-40B4-BE49-F238E27FC236}">
                  <a16:creationId xmlns:a16="http://schemas.microsoft.com/office/drawing/2014/main" id="{D4EE0465-FCDE-5856-6699-4397CCAF9C23}"/>
                </a:ext>
              </a:extLst>
            </p:cNvPr>
            <p:cNvSpPr/>
            <p:nvPr/>
          </p:nvSpPr>
          <p:spPr>
            <a:xfrm>
              <a:off x="749260" y="4299560"/>
              <a:ext cx="6304836" cy="711561"/>
            </a:xfrm>
            <a:prstGeom prst="rect">
              <a:avLst/>
            </a:prstGeom>
            <a:noFill/>
            <a:ln/>
          </p:spPr>
          <p:txBody>
            <a:bodyPr wrap="square" lIns="0" tIns="0" rIns="0" bIns="0" rtlCol="0" anchor="t"/>
            <a:lstStyle/>
            <a:p>
              <a:pPr>
                <a:lnSpc>
                  <a:spcPts val="2650"/>
                </a:lnSpc>
              </a:pPr>
              <a:r>
                <a:rPr lang="en-US" dirty="0">
                  <a:solidFill>
                    <a:srgbClr val="F4CAB8"/>
                  </a:solidFill>
                  <a:latin typeface="Brygada 1918" pitchFamily="2" charset="0"/>
                  <a:ea typeface="Brygada 1918" pitchFamily="2" charset="0"/>
                </a:rPr>
                <a:t>3 – Test your project using the command below in the vs code terminal:</a:t>
              </a:r>
              <a:endParaRPr lang="en-US" dirty="0"/>
            </a:p>
            <a:p>
              <a:pPr>
                <a:lnSpc>
                  <a:spcPts val="2650"/>
                </a:lnSpc>
              </a:pPr>
              <a:endParaRPr lang="en-US" dirty="0"/>
            </a:p>
          </p:txBody>
        </p:sp>
      </p:grpSp>
      <p:pic>
        <p:nvPicPr>
          <p:cNvPr id="3076" name="Picture 4" descr="Pokémon Air Adventures">
            <a:extLst>
              <a:ext uri="{FF2B5EF4-FFF2-40B4-BE49-F238E27FC236}">
                <a16:creationId xmlns:a16="http://schemas.microsoft.com/office/drawing/2014/main" id="{B5B5733F-4D2A-9A20-E05C-C3D15F015D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0800000" flipV="1">
            <a:off x="3238831" y="4133334"/>
            <a:ext cx="8229599" cy="866180"/>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52" descr="cd pokedex-app">
            <a:extLst>
              <a:ext uri="{FF2B5EF4-FFF2-40B4-BE49-F238E27FC236}">
                <a16:creationId xmlns:a16="http://schemas.microsoft.com/office/drawing/2014/main" id="{A5023231-F33F-79ED-BF3C-CF567FAD5DE7}"/>
              </a:ext>
            </a:extLst>
          </p:cNvPr>
          <p:cNvPicPr>
            <a:picLocks noChangeAspect="1"/>
          </p:cNvPicPr>
          <p:nvPr/>
        </p:nvPicPr>
        <p:blipFill>
          <a:blip r:embed="rId4"/>
          <a:stretch>
            <a:fillRect/>
          </a:stretch>
        </p:blipFill>
        <p:spPr>
          <a:xfrm>
            <a:off x="1909256" y="2340519"/>
            <a:ext cx="2659149" cy="1528690"/>
          </a:xfrm>
          <a:prstGeom prst="rect">
            <a:avLst/>
          </a:prstGeom>
        </p:spPr>
      </p:pic>
      <p:grpSp>
        <p:nvGrpSpPr>
          <p:cNvPr id="59" name="Group 58" descr="code .">
            <a:extLst>
              <a:ext uri="{FF2B5EF4-FFF2-40B4-BE49-F238E27FC236}">
                <a16:creationId xmlns:a16="http://schemas.microsoft.com/office/drawing/2014/main" id="{BA7AA269-0C50-CA85-2DEC-754A54AC65EC}"/>
              </a:ext>
            </a:extLst>
          </p:cNvPr>
          <p:cNvGrpSpPr/>
          <p:nvPr/>
        </p:nvGrpSpPr>
        <p:grpSpPr>
          <a:xfrm>
            <a:off x="434523" y="4862183"/>
            <a:ext cx="6608904" cy="2323237"/>
            <a:chOff x="7703968" y="1782701"/>
            <a:chExt cx="6608904" cy="2323237"/>
          </a:xfrm>
        </p:grpSpPr>
        <p:grpSp>
          <p:nvGrpSpPr>
            <p:cNvPr id="26" name="Group 25">
              <a:extLst>
                <a:ext uri="{FF2B5EF4-FFF2-40B4-BE49-F238E27FC236}">
                  <a16:creationId xmlns:a16="http://schemas.microsoft.com/office/drawing/2014/main" id="{F001C62A-F008-C880-6BDF-099CD66017B8}"/>
                </a:ext>
              </a:extLst>
            </p:cNvPr>
            <p:cNvGrpSpPr/>
            <p:nvPr/>
          </p:nvGrpSpPr>
          <p:grpSpPr>
            <a:xfrm>
              <a:off x="7703968" y="1782701"/>
              <a:ext cx="6608904" cy="2323237"/>
              <a:chOff x="7728706" y="5464958"/>
              <a:chExt cx="6608904" cy="2323237"/>
            </a:xfrm>
          </p:grpSpPr>
          <p:sp>
            <p:nvSpPr>
              <p:cNvPr id="20" name="Shape 1">
                <a:extLst>
                  <a:ext uri="{FF2B5EF4-FFF2-40B4-BE49-F238E27FC236}">
                    <a16:creationId xmlns:a16="http://schemas.microsoft.com/office/drawing/2014/main" id="{B5B76580-2982-FC29-4F00-14E2A1091221}"/>
                  </a:ext>
                </a:extLst>
              </p:cNvPr>
              <p:cNvSpPr/>
              <p:nvPr/>
            </p:nvSpPr>
            <p:spPr>
              <a:xfrm>
                <a:off x="7728706" y="5464958"/>
                <a:ext cx="6608904" cy="2323237"/>
              </a:xfrm>
              <a:prstGeom prst="roundRect">
                <a:avLst>
                  <a:gd name="adj" fmla="val 1655"/>
                </a:avLst>
              </a:prstGeom>
              <a:solidFill>
                <a:srgbClr val="4D1529"/>
              </a:solidFill>
              <a:ln/>
            </p:spPr>
            <p:txBody>
              <a:bodyPr/>
              <a:lstStyle/>
              <a:p>
                <a:endParaRPr lang="en-US" dirty="0"/>
              </a:p>
            </p:txBody>
          </p:sp>
          <p:sp>
            <p:nvSpPr>
              <p:cNvPr id="23" name="Text 2">
                <a:extLst>
                  <a:ext uri="{FF2B5EF4-FFF2-40B4-BE49-F238E27FC236}">
                    <a16:creationId xmlns:a16="http://schemas.microsoft.com/office/drawing/2014/main" id="{B2DF3108-1C39-E725-15F5-569E07B77F48}"/>
                  </a:ext>
                </a:extLst>
              </p:cNvPr>
              <p:cNvSpPr/>
              <p:nvPr/>
            </p:nvSpPr>
            <p:spPr>
              <a:xfrm>
                <a:off x="7980274" y="5693553"/>
                <a:ext cx="6304836" cy="485780"/>
              </a:xfrm>
              <a:prstGeom prst="rect">
                <a:avLst/>
              </a:prstGeom>
              <a:noFill/>
              <a:ln/>
            </p:spPr>
            <p:txBody>
              <a:bodyPr wrap="square" lIns="0" tIns="0" rIns="0" bIns="0" rtlCol="0" anchor="t"/>
              <a:lstStyle/>
              <a:p>
                <a:pPr>
                  <a:lnSpc>
                    <a:spcPts val="2650"/>
                  </a:lnSpc>
                </a:pPr>
                <a:r>
                  <a:rPr lang="en-US" dirty="0">
                    <a:solidFill>
                      <a:srgbClr val="F4CAB8"/>
                    </a:solidFill>
                    <a:latin typeface="Brygada 1918" pitchFamily="2" charset="0"/>
                    <a:ea typeface="Brygada 1918" pitchFamily="2" charset="0"/>
                  </a:rPr>
                  <a:t>2 - Use the command below to open visual studio code</a:t>
                </a:r>
                <a:endParaRPr lang="en-US" dirty="0"/>
              </a:p>
              <a:p>
                <a:pPr>
                  <a:lnSpc>
                    <a:spcPts val="2650"/>
                  </a:lnSpc>
                </a:pPr>
                <a:endParaRPr lang="en-US" dirty="0"/>
              </a:p>
            </p:txBody>
          </p:sp>
        </p:grpSp>
        <p:pic>
          <p:nvPicPr>
            <p:cNvPr id="57" name="Picture 56">
              <a:extLst>
                <a:ext uri="{FF2B5EF4-FFF2-40B4-BE49-F238E27FC236}">
                  <a16:creationId xmlns:a16="http://schemas.microsoft.com/office/drawing/2014/main" id="{D96062D2-3C04-4E2D-455C-8FB488EEA7C3}"/>
                </a:ext>
              </a:extLst>
            </p:cNvPr>
            <p:cNvPicPr>
              <a:picLocks noChangeAspect="1"/>
            </p:cNvPicPr>
            <p:nvPr/>
          </p:nvPicPr>
          <p:blipFill>
            <a:blip r:embed="rId5"/>
            <a:stretch>
              <a:fillRect/>
            </a:stretch>
          </p:blipFill>
          <p:spPr>
            <a:xfrm>
              <a:off x="9263733" y="2434072"/>
              <a:ext cx="2489086" cy="1430924"/>
            </a:xfrm>
            <a:prstGeom prst="rect">
              <a:avLst/>
            </a:prstGeom>
          </p:spPr>
        </p:pic>
      </p:grpSp>
      <p:pic>
        <p:nvPicPr>
          <p:cNvPr id="5" name="Picture 4" descr="ng serve">
            <a:extLst>
              <a:ext uri="{FF2B5EF4-FFF2-40B4-BE49-F238E27FC236}">
                <a16:creationId xmlns:a16="http://schemas.microsoft.com/office/drawing/2014/main" id="{D1110008-3EA7-68BC-B703-FDD106407B8C}"/>
              </a:ext>
            </a:extLst>
          </p:cNvPr>
          <p:cNvPicPr>
            <a:picLocks noChangeAspect="1"/>
          </p:cNvPicPr>
          <p:nvPr/>
        </p:nvPicPr>
        <p:blipFill>
          <a:blip r:embed="rId6"/>
          <a:stretch>
            <a:fillRect/>
          </a:stretch>
        </p:blipFill>
        <p:spPr>
          <a:xfrm>
            <a:off x="9880206" y="2500136"/>
            <a:ext cx="2764413" cy="1222721"/>
          </a:xfrm>
          <a:prstGeom prst="rect">
            <a:avLst/>
          </a:prstGeom>
        </p:spPr>
      </p:pic>
      <p:sp>
        <p:nvSpPr>
          <p:cNvPr id="7" name="TextBox 6">
            <a:extLst>
              <a:ext uri="{FF2B5EF4-FFF2-40B4-BE49-F238E27FC236}">
                <a16:creationId xmlns:a16="http://schemas.microsoft.com/office/drawing/2014/main" id="{92C98533-FA81-A041-B098-CC2392766EED}"/>
              </a:ext>
            </a:extLst>
          </p:cNvPr>
          <p:cNvSpPr txBox="1"/>
          <p:nvPr/>
        </p:nvSpPr>
        <p:spPr>
          <a:xfrm>
            <a:off x="8109995" y="3869209"/>
            <a:ext cx="6215243" cy="344310"/>
          </a:xfrm>
          <a:prstGeom prst="rect">
            <a:avLst/>
          </a:prstGeom>
          <a:noFill/>
          <a:ln/>
        </p:spPr>
        <p:txBody>
          <a:bodyPr wrap="square" lIns="0" tIns="0" rIns="0" bIns="0" rtlCol="0" anchor="t"/>
          <a:lstStyle>
            <a:defPPr>
              <a:defRPr lang="en-US"/>
            </a:defPPr>
            <a:lvl1pPr>
              <a:lnSpc>
                <a:spcPts val="2650"/>
              </a:lnSpc>
              <a:defRPr>
                <a:solidFill>
                  <a:srgbClr val="F4CAB8"/>
                </a:solidFill>
                <a:latin typeface="Brygada 1918" pitchFamily="2" charset="0"/>
                <a:ea typeface="Brygada 1918" pitchFamily="2" charset="0"/>
              </a:defRPr>
            </a:lvl1pPr>
          </a:lstStyle>
          <a:p>
            <a:r>
              <a:rPr lang="en-US" dirty="0"/>
              <a:t>Use the URL provided in the terminal after this command</a:t>
            </a:r>
          </a:p>
        </p:txBody>
      </p:sp>
      <p:pic>
        <p:nvPicPr>
          <p:cNvPr id="9" name="Picture 8" descr="application running">
            <a:extLst>
              <a:ext uri="{FF2B5EF4-FFF2-40B4-BE49-F238E27FC236}">
                <a16:creationId xmlns:a16="http://schemas.microsoft.com/office/drawing/2014/main" id="{CFA48C4D-C405-724C-2C9F-DB42EFEE0FE8}"/>
              </a:ext>
            </a:extLst>
          </p:cNvPr>
          <p:cNvPicPr>
            <a:picLocks noChangeAspect="1"/>
          </p:cNvPicPr>
          <p:nvPr/>
        </p:nvPicPr>
        <p:blipFill>
          <a:blip r:embed="rId7"/>
          <a:stretch>
            <a:fillRect/>
          </a:stretch>
        </p:blipFill>
        <p:spPr>
          <a:xfrm>
            <a:off x="7863709" y="4845223"/>
            <a:ext cx="6461529" cy="2340198"/>
          </a:xfrm>
          <a:prstGeom prst="rect">
            <a:avLst/>
          </a:prstGeom>
        </p:spPr>
      </p:pic>
    </p:spTree>
    <p:extLst>
      <p:ext uri="{BB962C8B-B14F-4D97-AF65-F5344CB8AC3E}">
        <p14:creationId xmlns:p14="http://schemas.microsoft.com/office/powerpoint/2010/main" val="26967246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DC4559-D1A3-FB21-5F4D-B8446AFBA4A6}"/>
            </a:ext>
          </a:extLst>
        </p:cNvPr>
        <p:cNvGrpSpPr/>
        <p:nvPr/>
      </p:nvGrpSpPr>
      <p:grpSpPr>
        <a:xfrm>
          <a:off x="0" y="0"/>
          <a:ext cx="0" cy="0"/>
          <a:chOff x="0" y="0"/>
          <a:chExt cx="0" cy="0"/>
        </a:xfrm>
      </p:grpSpPr>
      <p:pic>
        <p:nvPicPr>
          <p:cNvPr id="51" name="Picture 4" descr="Pokémon Air Adventures">
            <a:extLst>
              <a:ext uri="{FF2B5EF4-FFF2-40B4-BE49-F238E27FC236}">
                <a16:creationId xmlns:a16="http://schemas.microsoft.com/office/drawing/2014/main" id="{A1CD66CE-C6E3-64B3-75C8-41B24D43EA9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673" t="2732" r="16243"/>
          <a:stretch/>
        </p:blipFill>
        <p:spPr bwMode="auto">
          <a:xfrm rot="16200000" flipV="1">
            <a:off x="4304437" y="4415400"/>
            <a:ext cx="6096830" cy="842523"/>
          </a:xfrm>
          <a:prstGeom prst="rect">
            <a:avLst/>
          </a:prstGeom>
          <a:noFill/>
          <a:extLst>
            <a:ext uri="{909E8E84-426E-40DD-AFC4-6F175D3DCCD1}">
              <a14:hiddenFill xmlns:a14="http://schemas.microsoft.com/office/drawing/2010/main">
                <a:solidFill>
                  <a:srgbClr val="FFFFFF"/>
                </a:solidFill>
              </a14:hiddenFill>
            </a:ext>
          </a:extLst>
        </p:spPr>
      </p:pic>
      <p:sp>
        <p:nvSpPr>
          <p:cNvPr id="2" name="Text 0">
            <a:extLst>
              <a:ext uri="{FF2B5EF4-FFF2-40B4-BE49-F238E27FC236}">
                <a16:creationId xmlns:a16="http://schemas.microsoft.com/office/drawing/2014/main" id="{BE876113-1F1B-277C-38F2-C17A8CDE6982}"/>
              </a:ext>
            </a:extLst>
          </p:cNvPr>
          <p:cNvSpPr/>
          <p:nvPr/>
        </p:nvSpPr>
        <p:spPr>
          <a:xfrm>
            <a:off x="-1" y="344523"/>
            <a:ext cx="14630400" cy="713542"/>
          </a:xfrm>
          <a:prstGeom prst="rect">
            <a:avLst/>
          </a:prstGeom>
          <a:noFill/>
          <a:ln/>
        </p:spPr>
        <p:txBody>
          <a:bodyPr wrap="square" lIns="0" tIns="0" rIns="0" bIns="0" rtlCol="0" anchor="t"/>
          <a:lstStyle/>
          <a:p>
            <a:pPr algn="ctr">
              <a:lnSpc>
                <a:spcPts val="5600"/>
              </a:lnSpc>
            </a:pPr>
            <a:r>
              <a:rPr lang="en-US" sz="4450" b="1" dirty="0">
                <a:solidFill>
                  <a:srgbClr val="FFB393"/>
                </a:solidFill>
                <a:latin typeface="Brygada 1918 Medium" pitchFamily="2" charset="0"/>
                <a:ea typeface="Brygada 1918 Medium" pitchFamily="2" charset="0"/>
              </a:rPr>
              <a:t>Resetting template and Configure Dependencies</a:t>
            </a:r>
          </a:p>
        </p:txBody>
      </p:sp>
      <p:grpSp>
        <p:nvGrpSpPr>
          <p:cNvPr id="13" name="Group 12">
            <a:extLst>
              <a:ext uri="{FF2B5EF4-FFF2-40B4-BE49-F238E27FC236}">
                <a16:creationId xmlns:a16="http://schemas.microsoft.com/office/drawing/2014/main" id="{ABF677B4-41CE-B765-F514-CC4E54D2E4C7}"/>
              </a:ext>
            </a:extLst>
          </p:cNvPr>
          <p:cNvGrpSpPr/>
          <p:nvPr/>
        </p:nvGrpSpPr>
        <p:grpSpPr>
          <a:xfrm>
            <a:off x="382023" y="1777154"/>
            <a:ext cx="6608904" cy="2655420"/>
            <a:chOff x="445192" y="4295317"/>
            <a:chExt cx="6608904" cy="2655420"/>
          </a:xfrm>
        </p:grpSpPr>
        <p:sp>
          <p:nvSpPr>
            <p:cNvPr id="11" name="Shape 1">
              <a:extLst>
                <a:ext uri="{FF2B5EF4-FFF2-40B4-BE49-F238E27FC236}">
                  <a16:creationId xmlns:a16="http://schemas.microsoft.com/office/drawing/2014/main" id="{A172A5AA-5C06-3F05-6F7B-23C2B63F7BAA}"/>
                </a:ext>
              </a:extLst>
            </p:cNvPr>
            <p:cNvSpPr/>
            <p:nvPr/>
          </p:nvSpPr>
          <p:spPr>
            <a:xfrm>
              <a:off x="445192" y="4295317"/>
              <a:ext cx="6608904" cy="2655420"/>
            </a:xfrm>
            <a:prstGeom prst="roundRect">
              <a:avLst>
                <a:gd name="adj" fmla="val 1655"/>
              </a:avLst>
            </a:prstGeom>
            <a:solidFill>
              <a:srgbClr val="4D1529"/>
            </a:solidFill>
            <a:ln/>
          </p:spPr>
          <p:txBody>
            <a:bodyPr/>
            <a:lstStyle/>
            <a:p>
              <a:endParaRPr lang="en-US" dirty="0"/>
            </a:p>
          </p:txBody>
        </p:sp>
        <p:sp>
          <p:nvSpPr>
            <p:cNvPr id="4" name="Text 2">
              <a:extLst>
                <a:ext uri="{FF2B5EF4-FFF2-40B4-BE49-F238E27FC236}">
                  <a16:creationId xmlns:a16="http://schemas.microsoft.com/office/drawing/2014/main" id="{8D38FC47-1AC1-ADBD-05D8-95E28E10CBB5}"/>
                </a:ext>
              </a:extLst>
            </p:cNvPr>
            <p:cNvSpPr/>
            <p:nvPr/>
          </p:nvSpPr>
          <p:spPr>
            <a:xfrm>
              <a:off x="749260" y="4526500"/>
              <a:ext cx="6304836" cy="435416"/>
            </a:xfrm>
            <a:prstGeom prst="rect">
              <a:avLst/>
            </a:prstGeom>
            <a:noFill/>
            <a:ln/>
          </p:spPr>
          <p:txBody>
            <a:bodyPr wrap="square" lIns="0" tIns="0" rIns="0" bIns="0" rtlCol="0" anchor="t"/>
            <a:lstStyle/>
            <a:p>
              <a:pPr>
                <a:lnSpc>
                  <a:spcPts val="2650"/>
                </a:lnSpc>
              </a:pPr>
              <a:r>
                <a:rPr lang="en-US" dirty="0">
                  <a:solidFill>
                    <a:srgbClr val="F4CAB8"/>
                  </a:solidFill>
                  <a:latin typeface="Brygada 1918" pitchFamily="2" charset="0"/>
                  <a:ea typeface="Brygada 1918" pitchFamily="2" charset="0"/>
                </a:rPr>
                <a:t>1 – Delete the content inside the file </a:t>
              </a:r>
              <a:r>
                <a:rPr lang="en-US" i="1" dirty="0">
                  <a:solidFill>
                    <a:srgbClr val="F4CAB8"/>
                  </a:solidFill>
                  <a:latin typeface="Brygada 1918" pitchFamily="2" charset="0"/>
                  <a:ea typeface="Brygada 1918" pitchFamily="2" charset="0"/>
                </a:rPr>
                <a:t>app.component.html</a:t>
              </a:r>
              <a:r>
                <a:rPr lang="en-US" dirty="0">
                  <a:solidFill>
                    <a:srgbClr val="F4CAB8"/>
                  </a:solidFill>
                  <a:latin typeface="Brygada 1918" pitchFamily="2" charset="0"/>
                  <a:ea typeface="Brygada 1918" pitchFamily="2" charset="0"/>
                </a:rPr>
                <a:t>, leaving only the router tag:</a:t>
              </a:r>
              <a:endParaRPr lang="en-US" dirty="0"/>
            </a:p>
            <a:p>
              <a:pPr>
                <a:lnSpc>
                  <a:spcPts val="2650"/>
                </a:lnSpc>
              </a:pPr>
              <a:endParaRPr lang="en-US" dirty="0"/>
            </a:p>
          </p:txBody>
        </p:sp>
      </p:grpSp>
      <p:grpSp>
        <p:nvGrpSpPr>
          <p:cNvPr id="27" name="Group 26">
            <a:extLst>
              <a:ext uri="{FF2B5EF4-FFF2-40B4-BE49-F238E27FC236}">
                <a16:creationId xmlns:a16="http://schemas.microsoft.com/office/drawing/2014/main" id="{44648C73-96A2-17CA-5FAD-9614D01A929F}"/>
              </a:ext>
            </a:extLst>
          </p:cNvPr>
          <p:cNvGrpSpPr/>
          <p:nvPr/>
        </p:nvGrpSpPr>
        <p:grpSpPr>
          <a:xfrm>
            <a:off x="7805927" y="1784332"/>
            <a:ext cx="6608904" cy="2648242"/>
            <a:chOff x="445192" y="4295317"/>
            <a:chExt cx="6608904" cy="2648242"/>
          </a:xfrm>
        </p:grpSpPr>
        <p:sp>
          <p:nvSpPr>
            <p:cNvPr id="28" name="Shape 1">
              <a:extLst>
                <a:ext uri="{FF2B5EF4-FFF2-40B4-BE49-F238E27FC236}">
                  <a16:creationId xmlns:a16="http://schemas.microsoft.com/office/drawing/2014/main" id="{72F8CCB8-C531-9ECC-275C-8B9D2F005181}"/>
                </a:ext>
              </a:extLst>
            </p:cNvPr>
            <p:cNvSpPr/>
            <p:nvPr/>
          </p:nvSpPr>
          <p:spPr>
            <a:xfrm>
              <a:off x="445192" y="4295317"/>
              <a:ext cx="6608904" cy="2648242"/>
            </a:xfrm>
            <a:prstGeom prst="roundRect">
              <a:avLst>
                <a:gd name="adj" fmla="val 1655"/>
              </a:avLst>
            </a:prstGeom>
            <a:solidFill>
              <a:srgbClr val="4D1529"/>
            </a:solidFill>
            <a:ln/>
          </p:spPr>
          <p:txBody>
            <a:bodyPr/>
            <a:lstStyle/>
            <a:p>
              <a:endParaRPr lang="en-US" dirty="0"/>
            </a:p>
          </p:txBody>
        </p:sp>
        <p:sp>
          <p:nvSpPr>
            <p:cNvPr id="29" name="Text 2">
              <a:extLst>
                <a:ext uri="{FF2B5EF4-FFF2-40B4-BE49-F238E27FC236}">
                  <a16:creationId xmlns:a16="http://schemas.microsoft.com/office/drawing/2014/main" id="{A4DBB4A4-D97E-48B4-EEF0-539BC4E60C7F}"/>
                </a:ext>
              </a:extLst>
            </p:cNvPr>
            <p:cNvSpPr/>
            <p:nvPr/>
          </p:nvSpPr>
          <p:spPr>
            <a:xfrm>
              <a:off x="749260" y="4299560"/>
              <a:ext cx="6304836" cy="711561"/>
            </a:xfrm>
            <a:prstGeom prst="rect">
              <a:avLst/>
            </a:prstGeom>
            <a:noFill/>
            <a:ln/>
          </p:spPr>
          <p:txBody>
            <a:bodyPr wrap="square" lIns="0" tIns="0" rIns="0" bIns="0" rtlCol="0" anchor="t"/>
            <a:lstStyle/>
            <a:p>
              <a:pPr>
                <a:lnSpc>
                  <a:spcPts val="2650"/>
                </a:lnSpc>
              </a:pPr>
              <a:r>
                <a:rPr lang="en-US" dirty="0">
                  <a:solidFill>
                    <a:srgbClr val="F4CAB8"/>
                  </a:solidFill>
                  <a:latin typeface="Brygada 1918" pitchFamily="2" charset="0"/>
                  <a:ea typeface="Brygada 1918" pitchFamily="2" charset="0"/>
                </a:rPr>
                <a:t>3 – To ensure the necessary dependencies are installed, use the command:</a:t>
              </a:r>
              <a:endParaRPr lang="en-US" dirty="0"/>
            </a:p>
            <a:p>
              <a:pPr>
                <a:lnSpc>
                  <a:spcPts val="2650"/>
                </a:lnSpc>
              </a:pPr>
              <a:endParaRPr lang="en-US" dirty="0"/>
            </a:p>
          </p:txBody>
        </p:sp>
      </p:grpSp>
      <p:pic>
        <p:nvPicPr>
          <p:cNvPr id="3076" name="Picture 4" descr="Pokémon Air Adventures">
            <a:extLst>
              <a:ext uri="{FF2B5EF4-FFF2-40B4-BE49-F238E27FC236}">
                <a16:creationId xmlns:a16="http://schemas.microsoft.com/office/drawing/2014/main" id="{F89AF35E-CBB4-6BEA-F6C1-B18F1B55AF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0800000" flipV="1">
            <a:off x="3238831" y="4133334"/>
            <a:ext cx="8229599" cy="86618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89196B0F-4F16-C7D9-E5EF-ADC1AFFE6DEC}"/>
              </a:ext>
            </a:extLst>
          </p:cNvPr>
          <p:cNvSpPr txBox="1"/>
          <p:nvPr/>
        </p:nvSpPr>
        <p:spPr>
          <a:xfrm>
            <a:off x="8109995" y="3869209"/>
            <a:ext cx="6215243" cy="344310"/>
          </a:xfrm>
          <a:prstGeom prst="rect">
            <a:avLst/>
          </a:prstGeom>
          <a:noFill/>
          <a:ln/>
        </p:spPr>
        <p:txBody>
          <a:bodyPr wrap="square" lIns="0" tIns="0" rIns="0" bIns="0" rtlCol="0" anchor="t"/>
          <a:lstStyle>
            <a:defPPr>
              <a:defRPr lang="en-US"/>
            </a:defPPr>
            <a:lvl1pPr>
              <a:lnSpc>
                <a:spcPts val="2650"/>
              </a:lnSpc>
              <a:defRPr>
                <a:solidFill>
                  <a:srgbClr val="F4CAB8"/>
                </a:solidFill>
                <a:latin typeface="Brygada 1918" pitchFamily="2" charset="0"/>
                <a:ea typeface="Brygada 1918" pitchFamily="2" charset="0"/>
              </a:defRPr>
            </a:lvl1pPr>
          </a:lstStyle>
          <a:p>
            <a:r>
              <a:rPr lang="en-US" dirty="0"/>
              <a:t>If already installed the process will state it.</a:t>
            </a:r>
          </a:p>
        </p:txBody>
      </p:sp>
      <p:pic>
        <p:nvPicPr>
          <p:cNvPr id="6" name="Picture 5">
            <a:extLst>
              <a:ext uri="{FF2B5EF4-FFF2-40B4-BE49-F238E27FC236}">
                <a16:creationId xmlns:a16="http://schemas.microsoft.com/office/drawing/2014/main" id="{40A9B832-9BBE-003B-8401-D153F3475BB1}"/>
              </a:ext>
            </a:extLst>
          </p:cNvPr>
          <p:cNvPicPr>
            <a:picLocks noChangeAspect="1"/>
          </p:cNvPicPr>
          <p:nvPr/>
        </p:nvPicPr>
        <p:blipFill>
          <a:blip r:embed="rId4"/>
          <a:stretch>
            <a:fillRect/>
          </a:stretch>
        </p:blipFill>
        <p:spPr>
          <a:xfrm>
            <a:off x="1852649" y="2802647"/>
            <a:ext cx="3671284" cy="1216389"/>
          </a:xfrm>
          <a:prstGeom prst="rect">
            <a:avLst/>
          </a:prstGeom>
        </p:spPr>
      </p:pic>
      <p:pic>
        <p:nvPicPr>
          <p:cNvPr id="16" name="Picture 15">
            <a:extLst>
              <a:ext uri="{FF2B5EF4-FFF2-40B4-BE49-F238E27FC236}">
                <a16:creationId xmlns:a16="http://schemas.microsoft.com/office/drawing/2014/main" id="{C75CE18F-0C72-8626-46D3-3DDF7C4D19AA}"/>
              </a:ext>
            </a:extLst>
          </p:cNvPr>
          <p:cNvPicPr>
            <a:picLocks noChangeAspect="1"/>
          </p:cNvPicPr>
          <p:nvPr/>
        </p:nvPicPr>
        <p:blipFill>
          <a:blip r:embed="rId5"/>
          <a:srcRect l="23379" t="29703" r="21600" b="32146"/>
          <a:stretch/>
        </p:blipFill>
        <p:spPr>
          <a:xfrm>
            <a:off x="9791414" y="2537057"/>
            <a:ext cx="2606117" cy="1306622"/>
          </a:xfrm>
          <a:prstGeom prst="rect">
            <a:avLst/>
          </a:prstGeom>
        </p:spPr>
      </p:pic>
      <p:grpSp>
        <p:nvGrpSpPr>
          <p:cNvPr id="30" name="Group 29">
            <a:extLst>
              <a:ext uri="{FF2B5EF4-FFF2-40B4-BE49-F238E27FC236}">
                <a16:creationId xmlns:a16="http://schemas.microsoft.com/office/drawing/2014/main" id="{FF7230C4-D4A3-A567-1B5F-9A1991EA99B7}"/>
              </a:ext>
            </a:extLst>
          </p:cNvPr>
          <p:cNvGrpSpPr/>
          <p:nvPr/>
        </p:nvGrpSpPr>
        <p:grpSpPr>
          <a:xfrm>
            <a:off x="434523" y="4862183"/>
            <a:ext cx="6751768" cy="3022894"/>
            <a:chOff x="434523" y="4862183"/>
            <a:chExt cx="6751768" cy="3022894"/>
          </a:xfrm>
        </p:grpSpPr>
        <p:grpSp>
          <p:nvGrpSpPr>
            <p:cNvPr id="26" name="Group 25">
              <a:extLst>
                <a:ext uri="{FF2B5EF4-FFF2-40B4-BE49-F238E27FC236}">
                  <a16:creationId xmlns:a16="http://schemas.microsoft.com/office/drawing/2014/main" id="{6B929A12-60F6-F1DD-0AAA-B42100B94EB8}"/>
                </a:ext>
              </a:extLst>
            </p:cNvPr>
            <p:cNvGrpSpPr/>
            <p:nvPr/>
          </p:nvGrpSpPr>
          <p:grpSpPr>
            <a:xfrm>
              <a:off x="434523" y="4862183"/>
              <a:ext cx="6556404" cy="3022894"/>
              <a:chOff x="7728706" y="5464958"/>
              <a:chExt cx="6556404" cy="3022894"/>
            </a:xfrm>
          </p:grpSpPr>
          <p:sp>
            <p:nvSpPr>
              <p:cNvPr id="20" name="Shape 1">
                <a:extLst>
                  <a:ext uri="{FF2B5EF4-FFF2-40B4-BE49-F238E27FC236}">
                    <a16:creationId xmlns:a16="http://schemas.microsoft.com/office/drawing/2014/main" id="{27FE85DE-FFDC-4BC1-9869-CFBE5F1AA7BF}"/>
                  </a:ext>
                </a:extLst>
              </p:cNvPr>
              <p:cNvSpPr/>
              <p:nvPr/>
            </p:nvSpPr>
            <p:spPr>
              <a:xfrm>
                <a:off x="7728706" y="5464958"/>
                <a:ext cx="6556404" cy="3022894"/>
              </a:xfrm>
              <a:prstGeom prst="roundRect">
                <a:avLst>
                  <a:gd name="adj" fmla="val 1655"/>
                </a:avLst>
              </a:prstGeom>
              <a:solidFill>
                <a:srgbClr val="4D1529"/>
              </a:solidFill>
              <a:ln/>
            </p:spPr>
            <p:txBody>
              <a:bodyPr/>
              <a:lstStyle/>
              <a:p>
                <a:endParaRPr lang="en-US" dirty="0"/>
              </a:p>
            </p:txBody>
          </p:sp>
          <p:sp>
            <p:nvSpPr>
              <p:cNvPr id="23" name="Text 2">
                <a:extLst>
                  <a:ext uri="{FF2B5EF4-FFF2-40B4-BE49-F238E27FC236}">
                    <a16:creationId xmlns:a16="http://schemas.microsoft.com/office/drawing/2014/main" id="{A8EAA452-BEF4-1505-20F5-004AA2F10D1D}"/>
                  </a:ext>
                </a:extLst>
              </p:cNvPr>
              <p:cNvSpPr/>
              <p:nvPr/>
            </p:nvSpPr>
            <p:spPr>
              <a:xfrm>
                <a:off x="7980274" y="5664685"/>
                <a:ext cx="6041280" cy="759324"/>
              </a:xfrm>
              <a:prstGeom prst="rect">
                <a:avLst/>
              </a:prstGeom>
              <a:noFill/>
              <a:ln/>
            </p:spPr>
            <p:txBody>
              <a:bodyPr wrap="square" lIns="0" tIns="0" rIns="0" bIns="0" rtlCol="0" anchor="t"/>
              <a:lstStyle/>
              <a:p>
                <a:pPr>
                  <a:lnSpc>
                    <a:spcPts val="2650"/>
                  </a:lnSpc>
                </a:pPr>
                <a:r>
                  <a:rPr lang="en-US" dirty="0">
                    <a:solidFill>
                      <a:srgbClr val="F4CAB8"/>
                    </a:solidFill>
                    <a:latin typeface="Brygada 1918" pitchFamily="2" charset="0"/>
                    <a:ea typeface="Brygada 1918" pitchFamily="2" charset="0"/>
                  </a:rPr>
                  <a:t>2 – Check if the property standalone is set as true inside the file </a:t>
                </a:r>
                <a:r>
                  <a:rPr lang="en-US" i="1" dirty="0" err="1">
                    <a:solidFill>
                      <a:srgbClr val="F4CAB8"/>
                    </a:solidFill>
                    <a:latin typeface="Brygada 1918" pitchFamily="2" charset="0"/>
                    <a:ea typeface="Brygada 1918" pitchFamily="2" charset="0"/>
                  </a:rPr>
                  <a:t>app.component.ts</a:t>
                </a:r>
                <a:r>
                  <a:rPr lang="en-US" dirty="0">
                    <a:solidFill>
                      <a:srgbClr val="F4CAB8"/>
                    </a:solidFill>
                    <a:latin typeface="Brygada 1918" pitchFamily="2" charset="0"/>
                    <a:ea typeface="Brygada 1918" pitchFamily="2" charset="0"/>
                  </a:rPr>
                  <a:t>, if not add it. </a:t>
                </a:r>
                <a:endParaRPr lang="en-US" dirty="0"/>
              </a:p>
            </p:txBody>
          </p:sp>
        </p:grpSp>
        <p:pic>
          <p:nvPicPr>
            <p:cNvPr id="10" name="Picture 9">
              <a:extLst>
                <a:ext uri="{FF2B5EF4-FFF2-40B4-BE49-F238E27FC236}">
                  <a16:creationId xmlns:a16="http://schemas.microsoft.com/office/drawing/2014/main" id="{76272B96-DBE6-7254-C14C-D22DE2A2C0FA}"/>
                </a:ext>
              </a:extLst>
            </p:cNvPr>
            <p:cNvPicPr>
              <a:picLocks noChangeAspect="1"/>
            </p:cNvPicPr>
            <p:nvPr/>
          </p:nvPicPr>
          <p:blipFill>
            <a:blip r:embed="rId6"/>
            <a:stretch>
              <a:fillRect/>
            </a:stretch>
          </p:blipFill>
          <p:spPr>
            <a:xfrm>
              <a:off x="2131251" y="5919028"/>
              <a:ext cx="3110448" cy="1588206"/>
            </a:xfrm>
            <a:prstGeom prst="rect">
              <a:avLst/>
            </a:prstGeom>
          </p:spPr>
        </p:pic>
        <p:sp>
          <p:nvSpPr>
            <p:cNvPr id="25" name="TextBox 24">
              <a:extLst>
                <a:ext uri="{FF2B5EF4-FFF2-40B4-BE49-F238E27FC236}">
                  <a16:creationId xmlns:a16="http://schemas.microsoft.com/office/drawing/2014/main" id="{F7FBE3AB-DD60-C8A5-5292-E240F31938D3}"/>
                </a:ext>
              </a:extLst>
            </p:cNvPr>
            <p:cNvSpPr txBox="1"/>
            <p:nvPr/>
          </p:nvSpPr>
          <p:spPr>
            <a:xfrm>
              <a:off x="686091" y="7515745"/>
              <a:ext cx="6500200" cy="369332"/>
            </a:xfrm>
            <a:prstGeom prst="rect">
              <a:avLst/>
            </a:prstGeom>
            <a:noFill/>
          </p:spPr>
          <p:txBody>
            <a:bodyPr wrap="square">
              <a:spAutoFit/>
            </a:bodyPr>
            <a:lstStyle/>
            <a:p>
              <a:r>
                <a:rPr lang="en-US" dirty="0">
                  <a:solidFill>
                    <a:srgbClr val="F4CAB8"/>
                  </a:solidFill>
                  <a:latin typeface="Brygada 1918" pitchFamily="2" charset="0"/>
                  <a:ea typeface="Brygada 1918" pitchFamily="2" charset="0"/>
                </a:rPr>
                <a:t>(not needed if your project is using Angular 19 or above). </a:t>
              </a:r>
              <a:endParaRPr lang="en-US" dirty="0"/>
            </a:p>
          </p:txBody>
        </p:sp>
      </p:grpSp>
      <p:grpSp>
        <p:nvGrpSpPr>
          <p:cNvPr id="39" name="Group 38">
            <a:extLst>
              <a:ext uri="{FF2B5EF4-FFF2-40B4-BE49-F238E27FC236}">
                <a16:creationId xmlns:a16="http://schemas.microsoft.com/office/drawing/2014/main" id="{FEDE8667-8CA6-FDE6-BB7A-A90F3DE53CC4}"/>
              </a:ext>
            </a:extLst>
          </p:cNvPr>
          <p:cNvGrpSpPr/>
          <p:nvPr/>
        </p:nvGrpSpPr>
        <p:grpSpPr>
          <a:xfrm>
            <a:off x="7781805" y="4867221"/>
            <a:ext cx="6608904" cy="3017856"/>
            <a:chOff x="445192" y="4295317"/>
            <a:chExt cx="6608904" cy="2648242"/>
          </a:xfrm>
        </p:grpSpPr>
        <p:sp>
          <p:nvSpPr>
            <p:cNvPr id="41" name="Shape 1">
              <a:extLst>
                <a:ext uri="{FF2B5EF4-FFF2-40B4-BE49-F238E27FC236}">
                  <a16:creationId xmlns:a16="http://schemas.microsoft.com/office/drawing/2014/main" id="{0D8F7936-4C6D-BECF-6306-4BA3D213843C}"/>
                </a:ext>
              </a:extLst>
            </p:cNvPr>
            <p:cNvSpPr/>
            <p:nvPr/>
          </p:nvSpPr>
          <p:spPr>
            <a:xfrm>
              <a:off x="445192" y="4295317"/>
              <a:ext cx="6608904" cy="2648242"/>
            </a:xfrm>
            <a:prstGeom prst="roundRect">
              <a:avLst>
                <a:gd name="adj" fmla="val 1655"/>
              </a:avLst>
            </a:prstGeom>
            <a:solidFill>
              <a:srgbClr val="4D1529"/>
            </a:solidFill>
            <a:ln/>
          </p:spPr>
          <p:txBody>
            <a:bodyPr/>
            <a:lstStyle/>
            <a:p>
              <a:endParaRPr lang="en-US" dirty="0"/>
            </a:p>
          </p:txBody>
        </p:sp>
        <p:sp>
          <p:nvSpPr>
            <p:cNvPr id="42" name="Text 2">
              <a:extLst>
                <a:ext uri="{FF2B5EF4-FFF2-40B4-BE49-F238E27FC236}">
                  <a16:creationId xmlns:a16="http://schemas.microsoft.com/office/drawing/2014/main" id="{4ADC31E7-3B71-2ED6-0BD9-E6E7D534AD58}"/>
                </a:ext>
              </a:extLst>
            </p:cNvPr>
            <p:cNvSpPr/>
            <p:nvPr/>
          </p:nvSpPr>
          <p:spPr>
            <a:xfrm>
              <a:off x="749260" y="4357226"/>
              <a:ext cx="6304836" cy="797622"/>
            </a:xfrm>
            <a:prstGeom prst="rect">
              <a:avLst/>
            </a:prstGeom>
            <a:noFill/>
            <a:ln/>
          </p:spPr>
          <p:txBody>
            <a:bodyPr wrap="square" lIns="0" tIns="0" rIns="0" bIns="0" rtlCol="0" anchor="t"/>
            <a:lstStyle/>
            <a:p>
              <a:pPr>
                <a:lnSpc>
                  <a:spcPts val="2650"/>
                </a:lnSpc>
              </a:pPr>
              <a:r>
                <a:rPr lang="en-US" dirty="0">
                  <a:solidFill>
                    <a:srgbClr val="F4CAB8"/>
                  </a:solidFill>
                  <a:latin typeface="Brygada 1918" pitchFamily="2" charset="0"/>
                  <a:ea typeface="Brygada 1918" pitchFamily="2" charset="0"/>
                </a:rPr>
                <a:t>3 – Configure the file </a:t>
              </a:r>
              <a:r>
                <a:rPr lang="en-US" i="1" dirty="0" err="1">
                  <a:solidFill>
                    <a:srgbClr val="F4CAB8"/>
                  </a:solidFill>
                  <a:latin typeface="Brygada 1918" pitchFamily="2" charset="0"/>
                  <a:ea typeface="Brygada 1918" pitchFamily="2" charset="0"/>
                </a:rPr>
                <a:t>app.config.ts</a:t>
              </a:r>
              <a:r>
                <a:rPr lang="en-US" dirty="0">
                  <a:solidFill>
                    <a:srgbClr val="F4CAB8"/>
                  </a:solidFill>
                  <a:latin typeface="Brygada 1918" pitchFamily="2" charset="0"/>
                  <a:ea typeface="Brygada 1918" pitchFamily="2" charset="0"/>
                </a:rPr>
                <a:t> to add the necessary dependencies like </a:t>
              </a:r>
              <a:r>
                <a:rPr lang="en-US" dirty="0" err="1">
                  <a:solidFill>
                    <a:srgbClr val="F4CAB8"/>
                  </a:solidFill>
                  <a:latin typeface="Brygada 1918" pitchFamily="2" charset="0"/>
                  <a:ea typeface="Brygada 1918" pitchFamily="2" charset="0"/>
                </a:rPr>
                <a:t>HTTPClient</a:t>
              </a:r>
              <a:r>
                <a:rPr lang="en-US" dirty="0">
                  <a:solidFill>
                    <a:srgbClr val="F4CAB8"/>
                  </a:solidFill>
                  <a:latin typeface="Brygada 1918" pitchFamily="2" charset="0"/>
                  <a:ea typeface="Brygada 1918" pitchFamily="2" charset="0"/>
                </a:rPr>
                <a:t> and the routes.</a:t>
              </a:r>
              <a:endParaRPr lang="en-US" dirty="0"/>
            </a:p>
            <a:p>
              <a:pPr>
                <a:lnSpc>
                  <a:spcPts val="2650"/>
                </a:lnSpc>
              </a:pPr>
              <a:endParaRPr lang="en-US" dirty="0"/>
            </a:p>
          </p:txBody>
        </p:sp>
      </p:grpSp>
      <p:pic>
        <p:nvPicPr>
          <p:cNvPr id="31" name="Picture 4" descr="Angular Logo PNG Vectors Free Download">
            <a:extLst>
              <a:ext uri="{FF2B5EF4-FFF2-40B4-BE49-F238E27FC236}">
                <a16:creationId xmlns:a16="http://schemas.microsoft.com/office/drawing/2014/main" id="{88DF09AB-AC9E-D667-897E-A82D8E7B2873}"/>
              </a:ext>
            </a:extLst>
          </p:cNvPr>
          <p:cNvPicPr>
            <a:picLocks noChangeAspect="1" noChangeArrowheads="1"/>
          </p:cNvPicPr>
          <p:nvPr/>
        </p:nvPicPr>
        <p:blipFill>
          <a:blip r:embed="rId7">
            <a:alphaModFix amt="20000"/>
            <a:extLst>
              <a:ext uri="{28A0092B-C50C-407E-A947-70E740481C1C}">
                <a14:useLocalDpi xmlns:a14="http://schemas.microsoft.com/office/drawing/2010/main" val="0"/>
              </a:ext>
            </a:extLst>
          </a:blip>
          <a:srcRect/>
          <a:stretch>
            <a:fillRect/>
          </a:stretch>
        </p:blipFill>
        <p:spPr bwMode="auto">
          <a:xfrm>
            <a:off x="13698382" y="7383235"/>
            <a:ext cx="716449" cy="759487"/>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43">
            <a:extLst>
              <a:ext uri="{FF2B5EF4-FFF2-40B4-BE49-F238E27FC236}">
                <a16:creationId xmlns:a16="http://schemas.microsoft.com/office/drawing/2014/main" id="{84B150BB-30F1-CEF9-2F43-6EE794F91FF8}"/>
              </a:ext>
            </a:extLst>
          </p:cNvPr>
          <p:cNvPicPr>
            <a:picLocks noChangeAspect="1"/>
          </p:cNvPicPr>
          <p:nvPr/>
        </p:nvPicPr>
        <p:blipFill>
          <a:blip r:embed="rId8"/>
          <a:stretch>
            <a:fillRect/>
          </a:stretch>
        </p:blipFill>
        <p:spPr>
          <a:xfrm>
            <a:off x="8765535" y="5932268"/>
            <a:ext cx="4689688" cy="1561725"/>
          </a:xfrm>
          <a:prstGeom prst="rect">
            <a:avLst/>
          </a:prstGeom>
        </p:spPr>
      </p:pic>
    </p:spTree>
    <p:extLst>
      <p:ext uri="{BB962C8B-B14F-4D97-AF65-F5344CB8AC3E}">
        <p14:creationId xmlns:p14="http://schemas.microsoft.com/office/powerpoint/2010/main" val="1757752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7210B1-91E7-7B7F-9995-6D0F2BDFBFA1}"/>
            </a:ext>
          </a:extLst>
        </p:cNvPr>
        <p:cNvGrpSpPr/>
        <p:nvPr/>
      </p:nvGrpSpPr>
      <p:grpSpPr>
        <a:xfrm>
          <a:off x="0" y="0"/>
          <a:ext cx="0" cy="0"/>
          <a:chOff x="0" y="0"/>
          <a:chExt cx="0" cy="0"/>
        </a:xfrm>
      </p:grpSpPr>
      <p:pic>
        <p:nvPicPr>
          <p:cNvPr id="51" name="Picture 4" descr="Pokémon Air Adventures">
            <a:extLst>
              <a:ext uri="{FF2B5EF4-FFF2-40B4-BE49-F238E27FC236}">
                <a16:creationId xmlns:a16="http://schemas.microsoft.com/office/drawing/2014/main" id="{1A6D6E0E-30C1-DB04-2309-A5CF2311AEA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8310" t="11958" r="16242" b="1"/>
          <a:stretch/>
        </p:blipFill>
        <p:spPr bwMode="auto">
          <a:xfrm rot="16200000" flipV="1">
            <a:off x="4619853" y="4099985"/>
            <a:ext cx="5386080" cy="762604"/>
          </a:xfrm>
          <a:prstGeom prst="rect">
            <a:avLst/>
          </a:prstGeom>
          <a:noFill/>
          <a:extLst>
            <a:ext uri="{909E8E84-426E-40DD-AFC4-6F175D3DCCD1}">
              <a14:hiddenFill xmlns:a14="http://schemas.microsoft.com/office/drawing/2010/main">
                <a:solidFill>
                  <a:srgbClr val="FFFFFF"/>
                </a:solidFill>
              </a14:hiddenFill>
            </a:ext>
          </a:extLst>
        </p:spPr>
      </p:pic>
      <p:sp>
        <p:nvSpPr>
          <p:cNvPr id="2" name="Text 0">
            <a:extLst>
              <a:ext uri="{FF2B5EF4-FFF2-40B4-BE49-F238E27FC236}">
                <a16:creationId xmlns:a16="http://schemas.microsoft.com/office/drawing/2014/main" id="{42999042-CC6A-3070-C3F9-09171BA422FD}"/>
              </a:ext>
            </a:extLst>
          </p:cNvPr>
          <p:cNvSpPr/>
          <p:nvPr/>
        </p:nvSpPr>
        <p:spPr>
          <a:xfrm>
            <a:off x="-1" y="344523"/>
            <a:ext cx="14630400" cy="713542"/>
          </a:xfrm>
          <a:prstGeom prst="rect">
            <a:avLst/>
          </a:prstGeom>
          <a:noFill/>
          <a:ln/>
        </p:spPr>
        <p:txBody>
          <a:bodyPr wrap="square" lIns="0" tIns="0" rIns="0" bIns="0" rtlCol="0" anchor="t"/>
          <a:lstStyle/>
          <a:p>
            <a:pPr algn="ctr">
              <a:lnSpc>
                <a:spcPts val="5600"/>
              </a:lnSpc>
            </a:pPr>
            <a:r>
              <a:rPr lang="en-US" sz="4450" b="1" dirty="0">
                <a:solidFill>
                  <a:srgbClr val="FFB393"/>
                </a:solidFill>
                <a:latin typeface="Brygada 1918 Medium" pitchFamily="2" charset="0"/>
                <a:ea typeface="Brygada 1918 Medium" pitchFamily="2" charset="0"/>
              </a:rPr>
              <a:t>Create Components and add routes</a:t>
            </a:r>
          </a:p>
        </p:txBody>
      </p:sp>
      <p:pic>
        <p:nvPicPr>
          <p:cNvPr id="3076" name="Picture 4" descr="Pokémon Air Adventures">
            <a:extLst>
              <a:ext uri="{FF2B5EF4-FFF2-40B4-BE49-F238E27FC236}">
                <a16:creationId xmlns:a16="http://schemas.microsoft.com/office/drawing/2014/main" id="{608BF2D0-D73F-2700-C2E6-C8109F5780F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0800000" flipV="1">
            <a:off x="3238831" y="4133334"/>
            <a:ext cx="8229599" cy="866180"/>
          </a:xfrm>
          <a:prstGeom prst="rect">
            <a:avLst/>
          </a:prstGeom>
          <a:noFill/>
          <a:extLst>
            <a:ext uri="{909E8E84-426E-40DD-AFC4-6F175D3DCCD1}">
              <a14:hiddenFill xmlns:a14="http://schemas.microsoft.com/office/drawing/2010/main">
                <a:solidFill>
                  <a:srgbClr val="FFFFFF"/>
                </a:solidFill>
              </a14:hiddenFill>
            </a:ext>
          </a:extLst>
        </p:spPr>
      </p:pic>
      <p:grpSp>
        <p:nvGrpSpPr>
          <p:cNvPr id="36" name="Group 35">
            <a:extLst>
              <a:ext uri="{FF2B5EF4-FFF2-40B4-BE49-F238E27FC236}">
                <a16:creationId xmlns:a16="http://schemas.microsoft.com/office/drawing/2014/main" id="{FC33F25C-062E-BDF4-94D0-5471E2A203B9}"/>
              </a:ext>
            </a:extLst>
          </p:cNvPr>
          <p:cNvGrpSpPr/>
          <p:nvPr/>
        </p:nvGrpSpPr>
        <p:grpSpPr>
          <a:xfrm>
            <a:off x="424129" y="1360503"/>
            <a:ext cx="6608904" cy="3017856"/>
            <a:chOff x="424129" y="1360503"/>
            <a:chExt cx="6608904" cy="3017856"/>
          </a:xfrm>
        </p:grpSpPr>
        <p:grpSp>
          <p:nvGrpSpPr>
            <p:cNvPr id="19" name="Group 18">
              <a:extLst>
                <a:ext uri="{FF2B5EF4-FFF2-40B4-BE49-F238E27FC236}">
                  <a16:creationId xmlns:a16="http://schemas.microsoft.com/office/drawing/2014/main" id="{02132623-68AA-61DE-5DF7-5B4A18574C37}"/>
                </a:ext>
              </a:extLst>
            </p:cNvPr>
            <p:cNvGrpSpPr/>
            <p:nvPr/>
          </p:nvGrpSpPr>
          <p:grpSpPr>
            <a:xfrm>
              <a:off x="424129" y="1360503"/>
              <a:ext cx="6608904" cy="3017856"/>
              <a:chOff x="445192" y="4295317"/>
              <a:chExt cx="6608904" cy="2648242"/>
            </a:xfrm>
          </p:grpSpPr>
          <p:sp>
            <p:nvSpPr>
              <p:cNvPr id="21" name="Shape 1">
                <a:extLst>
                  <a:ext uri="{FF2B5EF4-FFF2-40B4-BE49-F238E27FC236}">
                    <a16:creationId xmlns:a16="http://schemas.microsoft.com/office/drawing/2014/main" id="{1CDBCD23-3707-8545-7BC1-261E9E95019E}"/>
                  </a:ext>
                </a:extLst>
              </p:cNvPr>
              <p:cNvSpPr/>
              <p:nvPr/>
            </p:nvSpPr>
            <p:spPr>
              <a:xfrm>
                <a:off x="445192" y="4295317"/>
                <a:ext cx="6608904" cy="2648242"/>
              </a:xfrm>
              <a:prstGeom prst="roundRect">
                <a:avLst>
                  <a:gd name="adj" fmla="val 1655"/>
                </a:avLst>
              </a:prstGeom>
              <a:solidFill>
                <a:srgbClr val="4D1529"/>
              </a:solidFill>
              <a:ln/>
            </p:spPr>
            <p:txBody>
              <a:bodyPr/>
              <a:lstStyle/>
              <a:p>
                <a:endParaRPr lang="en-US" dirty="0"/>
              </a:p>
            </p:txBody>
          </p:sp>
          <p:sp>
            <p:nvSpPr>
              <p:cNvPr id="22" name="Text 2">
                <a:extLst>
                  <a:ext uri="{FF2B5EF4-FFF2-40B4-BE49-F238E27FC236}">
                    <a16:creationId xmlns:a16="http://schemas.microsoft.com/office/drawing/2014/main" id="{333DF13D-0633-0871-5018-BB6D905F21BF}"/>
                  </a:ext>
                </a:extLst>
              </p:cNvPr>
              <p:cNvSpPr/>
              <p:nvPr/>
            </p:nvSpPr>
            <p:spPr>
              <a:xfrm>
                <a:off x="749260" y="4357226"/>
                <a:ext cx="6304836" cy="387801"/>
              </a:xfrm>
              <a:prstGeom prst="rect">
                <a:avLst/>
              </a:prstGeom>
              <a:noFill/>
              <a:ln/>
            </p:spPr>
            <p:txBody>
              <a:bodyPr wrap="square" lIns="0" tIns="0" rIns="0" bIns="0" rtlCol="0" anchor="t"/>
              <a:lstStyle/>
              <a:p>
                <a:pPr>
                  <a:lnSpc>
                    <a:spcPts val="2650"/>
                  </a:lnSpc>
                </a:pPr>
                <a:r>
                  <a:rPr lang="en-US" dirty="0">
                    <a:solidFill>
                      <a:srgbClr val="F4CAB8"/>
                    </a:solidFill>
                    <a:latin typeface="Brygada 1918" pitchFamily="2" charset="0"/>
                    <a:ea typeface="Brygada 1918" pitchFamily="2" charset="0"/>
                  </a:rPr>
                  <a:t>1 – Create the components using the command:</a:t>
                </a:r>
                <a:endParaRPr lang="en-US" dirty="0"/>
              </a:p>
              <a:p>
                <a:pPr>
                  <a:lnSpc>
                    <a:spcPts val="2650"/>
                  </a:lnSpc>
                </a:pPr>
                <a:endParaRPr lang="en-US" dirty="0"/>
              </a:p>
            </p:txBody>
          </p:sp>
        </p:grpSp>
        <p:pic>
          <p:nvPicPr>
            <p:cNvPr id="18" name="Picture 17">
              <a:extLst>
                <a:ext uri="{FF2B5EF4-FFF2-40B4-BE49-F238E27FC236}">
                  <a16:creationId xmlns:a16="http://schemas.microsoft.com/office/drawing/2014/main" id="{C9587FD8-F48D-0554-521A-7FE764ADAE46}"/>
                </a:ext>
              </a:extLst>
            </p:cNvPr>
            <p:cNvPicPr>
              <a:picLocks noChangeAspect="1"/>
            </p:cNvPicPr>
            <p:nvPr/>
          </p:nvPicPr>
          <p:blipFill>
            <a:blip r:embed="rId3"/>
            <a:srcRect l="9286" t="21476" r="9286" b="20538"/>
            <a:stretch/>
          </p:blipFill>
          <p:spPr>
            <a:xfrm>
              <a:off x="1091640" y="2201282"/>
              <a:ext cx="5273882" cy="1627811"/>
            </a:xfrm>
            <a:prstGeom prst="rect">
              <a:avLst/>
            </a:prstGeom>
          </p:spPr>
        </p:pic>
      </p:grpSp>
      <p:grpSp>
        <p:nvGrpSpPr>
          <p:cNvPr id="15" name="Group 14">
            <a:extLst>
              <a:ext uri="{FF2B5EF4-FFF2-40B4-BE49-F238E27FC236}">
                <a16:creationId xmlns:a16="http://schemas.microsoft.com/office/drawing/2014/main" id="{9427BAD2-0974-C9A0-C386-842504BB6C67}"/>
              </a:ext>
            </a:extLst>
          </p:cNvPr>
          <p:cNvGrpSpPr/>
          <p:nvPr/>
        </p:nvGrpSpPr>
        <p:grpSpPr>
          <a:xfrm>
            <a:off x="424129" y="4751671"/>
            <a:ext cx="6608904" cy="3017856"/>
            <a:chOff x="445192" y="4295317"/>
            <a:chExt cx="6608904" cy="2648242"/>
          </a:xfrm>
        </p:grpSpPr>
        <p:sp>
          <p:nvSpPr>
            <p:cNvPr id="17" name="Shape 1">
              <a:extLst>
                <a:ext uri="{FF2B5EF4-FFF2-40B4-BE49-F238E27FC236}">
                  <a16:creationId xmlns:a16="http://schemas.microsoft.com/office/drawing/2014/main" id="{D0671FE7-D785-3C30-5F94-E3ACB1BDDD05}"/>
                </a:ext>
              </a:extLst>
            </p:cNvPr>
            <p:cNvSpPr/>
            <p:nvPr/>
          </p:nvSpPr>
          <p:spPr>
            <a:xfrm>
              <a:off x="445192" y="4295317"/>
              <a:ext cx="6608904" cy="2648242"/>
            </a:xfrm>
            <a:prstGeom prst="roundRect">
              <a:avLst>
                <a:gd name="adj" fmla="val 1655"/>
              </a:avLst>
            </a:prstGeom>
            <a:solidFill>
              <a:srgbClr val="4D1529"/>
            </a:solidFill>
            <a:ln/>
          </p:spPr>
          <p:txBody>
            <a:bodyPr/>
            <a:lstStyle/>
            <a:p>
              <a:endParaRPr lang="en-US" dirty="0"/>
            </a:p>
          </p:txBody>
        </p:sp>
        <p:sp>
          <p:nvSpPr>
            <p:cNvPr id="24" name="Text 2">
              <a:extLst>
                <a:ext uri="{FF2B5EF4-FFF2-40B4-BE49-F238E27FC236}">
                  <a16:creationId xmlns:a16="http://schemas.microsoft.com/office/drawing/2014/main" id="{4294FC97-7FC2-5989-D3F5-CE2EF1E1C621}"/>
                </a:ext>
              </a:extLst>
            </p:cNvPr>
            <p:cNvSpPr/>
            <p:nvPr/>
          </p:nvSpPr>
          <p:spPr>
            <a:xfrm>
              <a:off x="749260" y="4357225"/>
              <a:ext cx="6304836" cy="675895"/>
            </a:xfrm>
            <a:prstGeom prst="rect">
              <a:avLst/>
            </a:prstGeom>
            <a:noFill/>
            <a:ln/>
          </p:spPr>
          <p:txBody>
            <a:bodyPr wrap="square" lIns="0" tIns="0" rIns="0" bIns="0" rtlCol="0" anchor="t"/>
            <a:lstStyle/>
            <a:p>
              <a:pPr algn="ctr">
                <a:lnSpc>
                  <a:spcPts val="2650"/>
                </a:lnSpc>
              </a:pPr>
              <a:r>
                <a:rPr lang="en-US" dirty="0">
                  <a:solidFill>
                    <a:srgbClr val="F4CAB8"/>
                  </a:solidFill>
                  <a:latin typeface="Brygada 1918" pitchFamily="2" charset="0"/>
                  <a:ea typeface="Brygada 1918" pitchFamily="2" charset="0"/>
                </a:rPr>
                <a:t>2 – Check if the property standalone is set as true for each one of the components, if not add it. </a:t>
              </a:r>
              <a:endParaRPr lang="en-US" dirty="0"/>
            </a:p>
            <a:p>
              <a:pPr>
                <a:lnSpc>
                  <a:spcPts val="2650"/>
                </a:lnSpc>
              </a:pPr>
              <a:endParaRPr lang="en-US" dirty="0"/>
            </a:p>
          </p:txBody>
        </p:sp>
      </p:grpSp>
      <p:sp>
        <p:nvSpPr>
          <p:cNvPr id="32" name="TextBox 31">
            <a:extLst>
              <a:ext uri="{FF2B5EF4-FFF2-40B4-BE49-F238E27FC236}">
                <a16:creationId xmlns:a16="http://schemas.microsoft.com/office/drawing/2014/main" id="{998B3A02-B22B-18D0-C714-0072A92E2A12}"/>
              </a:ext>
            </a:extLst>
          </p:cNvPr>
          <p:cNvSpPr txBox="1"/>
          <p:nvPr/>
        </p:nvSpPr>
        <p:spPr>
          <a:xfrm>
            <a:off x="615407" y="6126989"/>
            <a:ext cx="6500200" cy="369332"/>
          </a:xfrm>
          <a:prstGeom prst="rect">
            <a:avLst/>
          </a:prstGeom>
          <a:noFill/>
        </p:spPr>
        <p:txBody>
          <a:bodyPr wrap="square">
            <a:spAutoFit/>
          </a:bodyPr>
          <a:lstStyle/>
          <a:p>
            <a:r>
              <a:rPr lang="en-US" dirty="0">
                <a:solidFill>
                  <a:srgbClr val="F4CAB8"/>
                </a:solidFill>
                <a:latin typeface="Brygada 1918" pitchFamily="2" charset="0"/>
                <a:ea typeface="Brygada 1918" pitchFamily="2" charset="0"/>
              </a:rPr>
              <a:t>(not needed if your project is using Angular 19 or above). </a:t>
            </a:r>
            <a:endParaRPr lang="en-US" dirty="0"/>
          </a:p>
        </p:txBody>
      </p:sp>
      <p:grpSp>
        <p:nvGrpSpPr>
          <p:cNvPr id="43" name="Group 42">
            <a:extLst>
              <a:ext uri="{FF2B5EF4-FFF2-40B4-BE49-F238E27FC236}">
                <a16:creationId xmlns:a16="http://schemas.microsoft.com/office/drawing/2014/main" id="{8068EA9F-6A25-D0C8-C353-3FE2D4779EE6}"/>
              </a:ext>
            </a:extLst>
          </p:cNvPr>
          <p:cNvGrpSpPr/>
          <p:nvPr/>
        </p:nvGrpSpPr>
        <p:grpSpPr>
          <a:xfrm>
            <a:off x="7662595" y="1360503"/>
            <a:ext cx="6608904" cy="3017856"/>
            <a:chOff x="445192" y="4295317"/>
            <a:chExt cx="6608904" cy="2648242"/>
          </a:xfrm>
        </p:grpSpPr>
        <p:sp>
          <p:nvSpPr>
            <p:cNvPr id="45" name="Shape 1">
              <a:extLst>
                <a:ext uri="{FF2B5EF4-FFF2-40B4-BE49-F238E27FC236}">
                  <a16:creationId xmlns:a16="http://schemas.microsoft.com/office/drawing/2014/main" id="{4EFF688D-E49C-262F-4FC9-D25AE3FD9CCD}"/>
                </a:ext>
              </a:extLst>
            </p:cNvPr>
            <p:cNvSpPr/>
            <p:nvPr/>
          </p:nvSpPr>
          <p:spPr>
            <a:xfrm>
              <a:off x="445192" y="4295317"/>
              <a:ext cx="6608904" cy="2648242"/>
            </a:xfrm>
            <a:prstGeom prst="roundRect">
              <a:avLst>
                <a:gd name="adj" fmla="val 1655"/>
              </a:avLst>
            </a:prstGeom>
            <a:solidFill>
              <a:srgbClr val="4D1529"/>
            </a:solidFill>
            <a:ln/>
          </p:spPr>
          <p:txBody>
            <a:bodyPr/>
            <a:lstStyle/>
            <a:p>
              <a:endParaRPr lang="en-US" dirty="0"/>
            </a:p>
          </p:txBody>
        </p:sp>
        <p:sp>
          <p:nvSpPr>
            <p:cNvPr id="46" name="Text 2">
              <a:extLst>
                <a:ext uri="{FF2B5EF4-FFF2-40B4-BE49-F238E27FC236}">
                  <a16:creationId xmlns:a16="http://schemas.microsoft.com/office/drawing/2014/main" id="{E959EC28-77BD-D6A1-FAD1-04EFB00C59E6}"/>
                </a:ext>
              </a:extLst>
            </p:cNvPr>
            <p:cNvSpPr/>
            <p:nvPr/>
          </p:nvSpPr>
          <p:spPr>
            <a:xfrm>
              <a:off x="749260" y="4357226"/>
              <a:ext cx="6304836" cy="387801"/>
            </a:xfrm>
            <a:prstGeom prst="rect">
              <a:avLst/>
            </a:prstGeom>
            <a:noFill/>
            <a:ln/>
          </p:spPr>
          <p:txBody>
            <a:bodyPr wrap="square" lIns="0" tIns="0" rIns="0" bIns="0" rtlCol="0" anchor="t"/>
            <a:lstStyle/>
            <a:p>
              <a:pPr>
                <a:lnSpc>
                  <a:spcPts val="2650"/>
                </a:lnSpc>
              </a:pPr>
              <a:r>
                <a:rPr lang="en-US" dirty="0">
                  <a:solidFill>
                    <a:srgbClr val="F4CAB8"/>
                  </a:solidFill>
                  <a:latin typeface="Brygada 1918" pitchFamily="2" charset="0"/>
                  <a:ea typeface="Brygada 1918" pitchFamily="2" charset="0"/>
                </a:rPr>
                <a:t>3 – Configure the file </a:t>
              </a:r>
              <a:r>
                <a:rPr lang="en-US" i="1" dirty="0" err="1">
                  <a:solidFill>
                    <a:srgbClr val="F4CAB8"/>
                  </a:solidFill>
                  <a:latin typeface="Brygada 1918" pitchFamily="2" charset="0"/>
                  <a:ea typeface="Brygada 1918" pitchFamily="2" charset="0"/>
                </a:rPr>
                <a:t>app.routes.ts</a:t>
              </a:r>
              <a:r>
                <a:rPr lang="en-US" dirty="0">
                  <a:solidFill>
                    <a:srgbClr val="F4CAB8"/>
                  </a:solidFill>
                  <a:latin typeface="Brygada 1918" pitchFamily="2" charset="0"/>
                  <a:ea typeface="Brygada 1918" pitchFamily="2" charset="0"/>
                </a:rPr>
                <a:t> to add the routes to the components created for this project. </a:t>
              </a:r>
              <a:endParaRPr lang="en-US" dirty="0"/>
            </a:p>
            <a:p>
              <a:pPr>
                <a:lnSpc>
                  <a:spcPts val="2650"/>
                </a:lnSpc>
              </a:pPr>
              <a:endParaRPr lang="en-US" dirty="0"/>
            </a:p>
          </p:txBody>
        </p:sp>
      </p:grpSp>
      <p:pic>
        <p:nvPicPr>
          <p:cNvPr id="50" name="Picture 49">
            <a:extLst>
              <a:ext uri="{FF2B5EF4-FFF2-40B4-BE49-F238E27FC236}">
                <a16:creationId xmlns:a16="http://schemas.microsoft.com/office/drawing/2014/main" id="{E6433E5C-E800-6D56-C420-D3E77D0B42F9}"/>
              </a:ext>
            </a:extLst>
          </p:cNvPr>
          <p:cNvPicPr>
            <a:picLocks noChangeAspect="1"/>
          </p:cNvPicPr>
          <p:nvPr/>
        </p:nvPicPr>
        <p:blipFill>
          <a:blip r:embed="rId4"/>
          <a:srcRect l="15809" t="15311" r="19214" b="53899"/>
          <a:stretch/>
        </p:blipFill>
        <p:spPr>
          <a:xfrm>
            <a:off x="7694196" y="4822219"/>
            <a:ext cx="6219736" cy="2947308"/>
          </a:xfrm>
          <a:prstGeom prst="rect">
            <a:avLst/>
          </a:prstGeom>
        </p:spPr>
      </p:pic>
      <p:pic>
        <p:nvPicPr>
          <p:cNvPr id="4" name="Picture 3">
            <a:extLst>
              <a:ext uri="{FF2B5EF4-FFF2-40B4-BE49-F238E27FC236}">
                <a16:creationId xmlns:a16="http://schemas.microsoft.com/office/drawing/2014/main" id="{40471EE6-95A6-8CBC-94CD-9FACA4AA0847}"/>
              </a:ext>
            </a:extLst>
          </p:cNvPr>
          <p:cNvPicPr>
            <a:picLocks noChangeAspect="1"/>
          </p:cNvPicPr>
          <p:nvPr/>
        </p:nvPicPr>
        <p:blipFill>
          <a:blip r:embed="rId5"/>
          <a:stretch>
            <a:fillRect/>
          </a:stretch>
        </p:blipFill>
        <p:spPr>
          <a:xfrm>
            <a:off x="8323757" y="2200389"/>
            <a:ext cx="5590174" cy="1974511"/>
          </a:xfrm>
          <a:prstGeom prst="rect">
            <a:avLst/>
          </a:prstGeom>
        </p:spPr>
      </p:pic>
      <p:pic>
        <p:nvPicPr>
          <p:cNvPr id="31" name="Picture 4" descr="Angular Logo PNG Vectors Free Download">
            <a:extLst>
              <a:ext uri="{FF2B5EF4-FFF2-40B4-BE49-F238E27FC236}">
                <a16:creationId xmlns:a16="http://schemas.microsoft.com/office/drawing/2014/main" id="{424AEAFE-ACB2-A216-7B89-723F63602E97}"/>
              </a:ext>
            </a:extLst>
          </p:cNvPr>
          <p:cNvPicPr>
            <a:picLocks noChangeAspect="1" noChangeArrowheads="1"/>
          </p:cNvPicPr>
          <p:nvPr/>
        </p:nvPicPr>
        <p:blipFill>
          <a:blip r:embed="rId6">
            <a:alphaModFix amt="20000"/>
            <a:extLst>
              <a:ext uri="{28A0092B-C50C-407E-A947-70E740481C1C}">
                <a14:useLocalDpi xmlns:a14="http://schemas.microsoft.com/office/drawing/2010/main" val="0"/>
              </a:ext>
            </a:extLst>
          </a:blip>
          <a:srcRect/>
          <a:stretch>
            <a:fillRect/>
          </a:stretch>
        </p:blipFill>
        <p:spPr bwMode="auto">
          <a:xfrm>
            <a:off x="13698382" y="7383235"/>
            <a:ext cx="716449" cy="7594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94128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3" name="Text 0"/>
          <p:cNvSpPr/>
          <p:nvPr/>
        </p:nvSpPr>
        <p:spPr>
          <a:xfrm>
            <a:off x="6235660" y="1364218"/>
            <a:ext cx="7645479" cy="1427083"/>
          </a:xfrm>
          <a:prstGeom prst="rect">
            <a:avLst/>
          </a:prstGeom>
          <a:noFill/>
          <a:ln/>
        </p:spPr>
        <p:txBody>
          <a:bodyPr wrap="square" lIns="0" tIns="0" rIns="0" bIns="0" rtlCol="0" anchor="t"/>
          <a:lstStyle/>
          <a:p>
            <a:pPr>
              <a:lnSpc>
                <a:spcPts val="5600"/>
              </a:lnSpc>
            </a:pPr>
            <a:r>
              <a:rPr lang="en-US" sz="4450" b="1" dirty="0">
                <a:solidFill>
                  <a:srgbClr val="FFB393"/>
                </a:solidFill>
                <a:latin typeface="Brygada 1918 Medium" pitchFamily="2" charset="0"/>
                <a:ea typeface="Brygada 1918 Medium" pitchFamily="2" charset="0"/>
              </a:rPr>
              <a:t>Understanding the Pokedex API</a:t>
            </a:r>
          </a:p>
        </p:txBody>
      </p:sp>
      <p:sp>
        <p:nvSpPr>
          <p:cNvPr id="4" name="Shape 1"/>
          <p:cNvSpPr/>
          <p:nvPr/>
        </p:nvSpPr>
        <p:spPr>
          <a:xfrm>
            <a:off x="6235660" y="3112413"/>
            <a:ext cx="3715703" cy="1940600"/>
          </a:xfrm>
          <a:prstGeom prst="roundRect">
            <a:avLst>
              <a:gd name="adj" fmla="val 1655"/>
            </a:avLst>
          </a:prstGeom>
          <a:solidFill>
            <a:srgbClr val="4D1529"/>
          </a:solidFill>
          <a:ln/>
        </p:spPr>
        <p:txBody>
          <a:bodyPr/>
          <a:lstStyle/>
          <a:p>
            <a:endParaRPr lang="en-US" dirty="0"/>
          </a:p>
        </p:txBody>
      </p:sp>
      <p:sp>
        <p:nvSpPr>
          <p:cNvPr id="5" name="Text 2"/>
          <p:cNvSpPr/>
          <p:nvPr/>
        </p:nvSpPr>
        <p:spPr>
          <a:xfrm>
            <a:off x="6449735" y="3326487"/>
            <a:ext cx="2854643" cy="356830"/>
          </a:xfrm>
          <a:prstGeom prst="rect">
            <a:avLst/>
          </a:prstGeom>
          <a:noFill/>
          <a:ln/>
        </p:spPr>
        <p:txBody>
          <a:bodyPr wrap="square" lIns="0" tIns="0" rIns="0" bIns="0" rtlCol="0" anchor="t"/>
          <a:lstStyle/>
          <a:p>
            <a:pPr>
              <a:lnSpc>
                <a:spcPts val="2650"/>
              </a:lnSpc>
            </a:pPr>
            <a:r>
              <a:rPr lang="en-US" sz="2000" b="1" dirty="0">
                <a:solidFill>
                  <a:srgbClr val="FFB393"/>
                </a:solidFill>
                <a:latin typeface="Brygada 1918" pitchFamily="2" charset="0"/>
                <a:ea typeface="Brygada 1918" pitchFamily="2" charset="0"/>
              </a:rPr>
              <a:t>Endpoints</a:t>
            </a:r>
          </a:p>
        </p:txBody>
      </p:sp>
      <p:sp>
        <p:nvSpPr>
          <p:cNvPr id="6" name="Text 3"/>
          <p:cNvSpPr/>
          <p:nvPr/>
        </p:nvSpPr>
        <p:spPr>
          <a:xfrm>
            <a:off x="6449735" y="3811667"/>
            <a:ext cx="3287554" cy="1027271"/>
          </a:xfrm>
          <a:prstGeom prst="rect">
            <a:avLst/>
          </a:prstGeom>
          <a:noFill/>
          <a:ln/>
        </p:spPr>
        <p:txBody>
          <a:bodyPr wrap="square" lIns="0" tIns="0" rIns="0" bIns="0" rtlCol="0" anchor="t"/>
          <a:lstStyle/>
          <a:p>
            <a:pPr>
              <a:lnSpc>
                <a:spcPts val="2650"/>
              </a:lnSpc>
            </a:pPr>
            <a:r>
              <a:rPr lang="en-US" dirty="0">
                <a:solidFill>
                  <a:srgbClr val="F4CAB8"/>
                </a:solidFill>
                <a:latin typeface="Brygada 1918" pitchFamily="2" charset="0"/>
                <a:ea typeface="Brygada 1918" pitchFamily="2" charset="0"/>
              </a:rPr>
              <a:t>The Pokedex API offers various endpoints for retrieving Pokémon data.</a:t>
            </a:r>
          </a:p>
        </p:txBody>
      </p:sp>
      <p:sp>
        <p:nvSpPr>
          <p:cNvPr id="7" name="Shape 4"/>
          <p:cNvSpPr/>
          <p:nvPr/>
        </p:nvSpPr>
        <p:spPr>
          <a:xfrm>
            <a:off x="10165437" y="3112413"/>
            <a:ext cx="3715703" cy="1940600"/>
          </a:xfrm>
          <a:prstGeom prst="roundRect">
            <a:avLst>
              <a:gd name="adj" fmla="val 1655"/>
            </a:avLst>
          </a:prstGeom>
          <a:solidFill>
            <a:srgbClr val="4D1529"/>
          </a:solidFill>
          <a:ln/>
        </p:spPr>
        <p:txBody>
          <a:bodyPr/>
          <a:lstStyle/>
          <a:p>
            <a:endParaRPr lang="en-US"/>
          </a:p>
        </p:txBody>
      </p:sp>
      <p:sp>
        <p:nvSpPr>
          <p:cNvPr id="8" name="Text 5"/>
          <p:cNvSpPr/>
          <p:nvPr/>
        </p:nvSpPr>
        <p:spPr>
          <a:xfrm>
            <a:off x="10379512" y="3326487"/>
            <a:ext cx="2854643" cy="356830"/>
          </a:xfrm>
          <a:prstGeom prst="rect">
            <a:avLst/>
          </a:prstGeom>
          <a:noFill/>
          <a:ln/>
        </p:spPr>
        <p:txBody>
          <a:bodyPr wrap="square" lIns="0" tIns="0" rIns="0" bIns="0" rtlCol="0" anchor="t"/>
          <a:lstStyle/>
          <a:p>
            <a:pPr>
              <a:lnSpc>
                <a:spcPts val="2650"/>
              </a:lnSpc>
            </a:pPr>
            <a:r>
              <a:rPr lang="en-US" sz="2000" b="1" dirty="0">
                <a:solidFill>
                  <a:srgbClr val="FFB393"/>
                </a:solidFill>
                <a:latin typeface="Brygada 1918" pitchFamily="2" charset="0"/>
                <a:ea typeface="Brygada 1918" pitchFamily="2" charset="0"/>
              </a:rPr>
              <a:t>Data Format</a:t>
            </a:r>
          </a:p>
        </p:txBody>
      </p:sp>
      <p:sp>
        <p:nvSpPr>
          <p:cNvPr id="9" name="Text 6"/>
          <p:cNvSpPr/>
          <p:nvPr/>
        </p:nvSpPr>
        <p:spPr>
          <a:xfrm>
            <a:off x="10379512" y="3811667"/>
            <a:ext cx="3287554" cy="1027271"/>
          </a:xfrm>
          <a:prstGeom prst="rect">
            <a:avLst/>
          </a:prstGeom>
          <a:noFill/>
          <a:ln/>
        </p:spPr>
        <p:txBody>
          <a:bodyPr wrap="square" lIns="0" tIns="0" rIns="0" bIns="0" rtlCol="0" anchor="t"/>
          <a:lstStyle/>
          <a:p>
            <a:pPr>
              <a:lnSpc>
                <a:spcPts val="2650"/>
              </a:lnSpc>
            </a:pPr>
            <a:r>
              <a:rPr lang="en-US" dirty="0">
                <a:solidFill>
                  <a:srgbClr val="F4CAB8"/>
                </a:solidFill>
                <a:latin typeface="Brygada 1918" pitchFamily="2" charset="0"/>
                <a:ea typeface="Brygada 1918" pitchFamily="2" charset="0"/>
              </a:rPr>
              <a:t>The API returns data in JSON format, making it easy to parse and display.</a:t>
            </a:r>
          </a:p>
        </p:txBody>
      </p:sp>
      <p:sp>
        <p:nvSpPr>
          <p:cNvPr id="10" name="Shape 7"/>
          <p:cNvSpPr/>
          <p:nvPr/>
        </p:nvSpPr>
        <p:spPr>
          <a:xfrm>
            <a:off x="6235660" y="5267087"/>
            <a:ext cx="7645479" cy="1598176"/>
          </a:xfrm>
          <a:prstGeom prst="roundRect">
            <a:avLst>
              <a:gd name="adj" fmla="val 2010"/>
            </a:avLst>
          </a:prstGeom>
          <a:solidFill>
            <a:srgbClr val="4D1529"/>
          </a:solidFill>
          <a:ln/>
        </p:spPr>
        <p:txBody>
          <a:bodyPr/>
          <a:lstStyle/>
          <a:p>
            <a:endParaRPr lang="en-US"/>
          </a:p>
        </p:txBody>
      </p:sp>
      <p:sp>
        <p:nvSpPr>
          <p:cNvPr id="11" name="Text 8"/>
          <p:cNvSpPr/>
          <p:nvPr/>
        </p:nvSpPr>
        <p:spPr>
          <a:xfrm>
            <a:off x="6449735" y="5481161"/>
            <a:ext cx="2854643" cy="356830"/>
          </a:xfrm>
          <a:prstGeom prst="rect">
            <a:avLst/>
          </a:prstGeom>
          <a:noFill/>
          <a:ln/>
        </p:spPr>
        <p:txBody>
          <a:bodyPr wrap="square" lIns="0" tIns="0" rIns="0" bIns="0" rtlCol="0" anchor="t"/>
          <a:lstStyle/>
          <a:p>
            <a:pPr>
              <a:lnSpc>
                <a:spcPts val="2650"/>
              </a:lnSpc>
            </a:pPr>
            <a:r>
              <a:rPr lang="en-US" sz="2000" b="1" dirty="0">
                <a:solidFill>
                  <a:srgbClr val="FFB393"/>
                </a:solidFill>
                <a:latin typeface="Brygada 1918" pitchFamily="2" charset="0"/>
                <a:ea typeface="Brygada 1918" pitchFamily="2" charset="0"/>
              </a:rPr>
              <a:t>Authentication</a:t>
            </a:r>
          </a:p>
        </p:txBody>
      </p:sp>
      <p:sp>
        <p:nvSpPr>
          <p:cNvPr id="12" name="Text 9"/>
          <p:cNvSpPr/>
          <p:nvPr/>
        </p:nvSpPr>
        <p:spPr>
          <a:xfrm>
            <a:off x="6449735" y="5966341"/>
            <a:ext cx="7217331" cy="684848"/>
          </a:xfrm>
          <a:prstGeom prst="rect">
            <a:avLst/>
          </a:prstGeom>
          <a:noFill/>
          <a:ln/>
        </p:spPr>
        <p:txBody>
          <a:bodyPr wrap="square" lIns="0" tIns="0" rIns="0" bIns="0" rtlCol="0" anchor="t"/>
          <a:lstStyle/>
          <a:p>
            <a:pPr>
              <a:lnSpc>
                <a:spcPts val="2650"/>
              </a:lnSpc>
            </a:pPr>
            <a:r>
              <a:rPr lang="en-US" dirty="0">
                <a:solidFill>
                  <a:srgbClr val="F4CAB8"/>
                </a:solidFill>
                <a:latin typeface="Brygada 1918" pitchFamily="2" charset="0"/>
                <a:ea typeface="Brygada 1918" pitchFamily="2" charset="0"/>
              </a:rPr>
              <a:t>The Pokedex API is freely accessible without any authentication requirements.</a:t>
            </a:r>
          </a:p>
        </p:txBody>
      </p:sp>
      <p:pic>
        <p:nvPicPr>
          <p:cNvPr id="1026" name="Picture 2" descr="A stylized digital illustration featuring the POKEAPI logo prominently centered, set against a bold, vibrant background of #78163D, a deep, rich burgundy color. The logo itself is modern, sleek, and 3D-rendered, with clean lines, subtle gradients, and a metallic sheen. The text &quot;POKEAPI&quot; is rendered in a custom, futuristic sans-serif font with rounded edges, arranged in a horizontal layout alongside a stylized Poké Ball icon. The icon is depicted in a metallic finish, with intricate details and a subtle glow effect. The overall aesthetic is dynamic, high-tech, and visually striking, with a focus on showcasing the POKEAPI brand identity.">
            <a:extLst>
              <a:ext uri="{FF2B5EF4-FFF2-40B4-BE49-F238E27FC236}">
                <a16:creationId xmlns:a16="http://schemas.microsoft.com/office/drawing/2014/main" id="{A2DB3521-4DF8-E5CB-4F82-0A4BEAFA9FDE}"/>
              </a:ext>
            </a:extLst>
          </p:cNvPr>
          <p:cNvPicPr>
            <a:picLocks noChangeAspect="1" noChangeArrowheads="1"/>
          </p:cNvPicPr>
          <p:nvPr/>
        </p:nvPicPr>
        <p:blipFill rotWithShape="1">
          <a:blip r:embed="rId3">
            <a:alphaModFix amt="35000"/>
            <a:extLst>
              <a:ext uri="{28A0092B-C50C-407E-A947-70E740481C1C}">
                <a14:useLocalDpi xmlns:a14="http://schemas.microsoft.com/office/drawing/2010/main" val="0"/>
              </a:ext>
            </a:extLst>
          </a:blip>
          <a:srcRect l="11689" r="10533"/>
          <a:stretch/>
        </p:blipFill>
        <p:spPr bwMode="auto">
          <a:xfrm>
            <a:off x="0" y="0"/>
            <a:ext cx="6021586" cy="822960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3348</TotalTime>
  <Words>3473</Words>
  <Application>Microsoft Office PowerPoint</Application>
  <PresentationFormat>Custom</PresentationFormat>
  <Paragraphs>414</Paragraphs>
  <Slides>20</Slides>
  <Notes>17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vt:i4>
      </vt:variant>
    </vt:vector>
  </HeadingPairs>
  <TitlesOfParts>
    <vt:vector size="26" baseType="lpstr">
      <vt:lpstr>Consolas</vt:lpstr>
      <vt:lpstr>Arial</vt:lpstr>
      <vt:lpstr>Brygada 1918 Medium</vt:lpstr>
      <vt:lpstr>Montserrat Medium</vt:lpstr>
      <vt:lpstr>Brygada 1918</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Gabriel Alves</cp:lastModifiedBy>
  <cp:revision>33</cp:revision>
  <dcterms:created xsi:type="dcterms:W3CDTF">2024-11-18T19:29:46Z</dcterms:created>
  <dcterms:modified xsi:type="dcterms:W3CDTF">2024-11-25T19:11:34Z</dcterms:modified>
</cp:coreProperties>
</file>